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A473A-A07E-4E28-9A4F-868B3F04F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3BDE52-A522-4638-B550-47D6E8E33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111E9-F518-4606-9239-23E5248A5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2BB58-C27D-4030-8C5B-B8810721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7289B-CCA8-48EA-9966-E9D72A72F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2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12CB-1A65-43B6-ACC5-DF6F61F1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C39A61-6973-4E6C-B090-77CA1CD28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ADC0E-E21B-4D4F-864C-4CC1B3A94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8A3BC-A946-460A-A990-E0CB65652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A2A19-CC3E-4AA3-9035-3E898E07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9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74FF49-92F3-4EB7-91B7-0C636D52F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C7231-4733-469C-8EB0-1882FD04B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7AE42-4F8F-4355-B8D3-FF790245E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F6FC2-FC01-4625-BEA4-8E9110EDA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64998-2DCA-41E3-89F2-23DA6C60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48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5913A-DE3C-4F72-8E54-43236D2CC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E77E3-AE85-4A3E-83C4-60583D88B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CB0FB-C573-4143-BC46-EF755D281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8E699-A3F1-4F2A-B527-9B1276B4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281A9-A31E-4357-B73D-03963E4CF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76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2E10-FAA3-425F-ADF6-3E5632D3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34A1B-4EAF-46AC-8575-7BB651F1E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1699F-B3F0-4D48-B82E-74F60AFE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24FBA-E3A5-43BE-A567-F423B984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72D00-B223-4EEC-8ED1-3CCFDB9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18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BB521-C590-4873-BFC7-B5B33E58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F7BF-E242-41CA-9D60-19F4A2805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4EE46-31D5-4A4B-B708-99779F682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E4DB6-1FFF-4DC1-9561-368D6624B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B0EBA-708D-446C-BE6F-7B169468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29162-A9AB-43C5-9484-6518671A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13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6FEBB-2871-4D84-B23B-B63F7E406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2C86B-D6F0-465F-9A15-025F52EE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61FCB-4174-4E72-AEED-0EBB033F9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9FB86-6129-4C1E-A618-F5FCBBC9F8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CBC56-3F68-4114-81B7-651CE8357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9BD8F-0686-4D04-8D08-4902799A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792BF3-3E55-4AAD-A273-ACB72BBA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AE80B-DB63-406A-A665-635E852D6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79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B3DA8-886E-42F2-8356-CE971B638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229EB2-FF96-4121-98B2-E1969BBB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BC17E-996D-4FE7-A261-F039B37A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5E041-1408-4E6F-807C-272CB61C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48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3EF49-8263-4ED0-B558-B5EBE1EB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B82A84-2889-4231-9496-EE549B235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B6C5D-CF43-43FE-8578-D3225D6E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77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A020-84B6-4B57-A075-EFBA27C39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4E8BF-72FA-4CC2-987A-85B70DABE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D556F-1F4C-4E92-95E3-941689B7B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8F214-C48E-4172-A2D7-5A69A3F6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FD812F-8B7C-4DFD-8601-20659205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93423-C4CF-45B1-8B3D-BF45C546D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10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812A-BB10-468F-95B0-154CB5419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0DB423-C262-4BA4-BA5E-F0E4CF0A3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18A76-5C32-4524-A5A5-8937E54BE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B30B4-30C9-4F24-884B-4778F3EFE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67AA3-F08C-453D-91BC-6C4D4C475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85148-A72E-4A18-9413-0621F600D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A70DB1-D0B3-4E69-B265-0BD89F3C3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66A0C-974B-4B4F-8819-BFA3E2509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22B53-E181-40E1-87EC-9E2DEB036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1D3A5-4470-4486-9C09-F47E53F0AF04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DC23D-1FBD-41C2-94C2-16290193E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7EB14-9185-414E-AB2F-652076F83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8A2DB-2711-4602-96A5-4BDE84A08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02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B1B4-1277-496E-8A5A-C6AF8A800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Scientific OpenStack: Feedback and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979062-49B5-4937-8AC7-E73FCED065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Led by Alexander Dibbo</a:t>
            </a:r>
          </a:p>
        </p:txBody>
      </p:sp>
    </p:spTree>
    <p:extLst>
      <p:ext uri="{BB962C8B-B14F-4D97-AF65-F5344CB8AC3E}">
        <p14:creationId xmlns:p14="http://schemas.microsoft.com/office/powerpoint/2010/main" val="244402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6B5D3-6348-4C2D-8E64-E82B30C9E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E04E7-CB0D-4033-A74E-6063DD5DC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Aim is to get feedback on Scientific OpenStack and it’s use by 3 particular groups</a:t>
            </a:r>
          </a:p>
          <a:p>
            <a:pPr lvl="1"/>
            <a:r>
              <a:rPr lang="en-GB" dirty="0"/>
              <a:t>Users – The science groups who need to get work done</a:t>
            </a:r>
          </a:p>
          <a:p>
            <a:pPr lvl="1"/>
            <a:r>
              <a:rPr lang="en-GB" dirty="0"/>
              <a:t>Platform operators – the people running services such as </a:t>
            </a:r>
            <a:r>
              <a:rPr lang="en-GB" dirty="0" err="1"/>
              <a:t>jupyter</a:t>
            </a:r>
            <a:r>
              <a:rPr lang="en-GB" dirty="0"/>
              <a:t> hub or grid sites</a:t>
            </a:r>
          </a:p>
          <a:p>
            <a:pPr lvl="1"/>
            <a:r>
              <a:rPr lang="en-GB" dirty="0"/>
              <a:t>Infrastructure Operators – The people running Scientific OpenStack sites</a:t>
            </a:r>
          </a:p>
          <a:p>
            <a:r>
              <a:rPr lang="en-GB" dirty="0"/>
              <a:t>Agree next steps</a:t>
            </a:r>
          </a:p>
        </p:txBody>
      </p:sp>
    </p:spTree>
    <p:extLst>
      <p:ext uri="{BB962C8B-B14F-4D97-AF65-F5344CB8AC3E}">
        <p14:creationId xmlns:p14="http://schemas.microsoft.com/office/powerpoint/2010/main" val="175157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E191-9DBE-4932-ABD4-AB1A6953A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Users (EUCLID, LSST, CCFE etc)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864CC83-E065-42B0-97CC-F6F5D50A47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6642844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 this direction look OK?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Anything missing?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Anything we shouldn't bother with?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28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68F8A-1060-4D66-BAA9-44727D73B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Platform Operators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6DAADB8-C531-4BB9-BDB2-82D2E58527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15180" y="1965168"/>
            <a:ext cx="8414163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 this support 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Juypter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Hub people enough?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 this support running Grid workloads enough?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8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C0B31-5AD4-4DA6-8E50-CE354555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Infrastructure operators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0958230-6DE8-4EF5-902D-1087B185CD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095712" cy="17235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far along are you with Scientific OpenStack?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 the long term vision work for you?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the proposed priorities for what comes next work for you?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there anything blocking your progress?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63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DDFE-5CEE-4CCE-993D-2AFAA371C5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4EF014D-726B-441A-BE46-61FE2E2FAE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654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146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Scientific OpenStack: Feedback and Discussion</vt:lpstr>
      <vt:lpstr>Introduction</vt:lpstr>
      <vt:lpstr>Users (EUCLID, LSST, CCFE etc)</vt:lpstr>
      <vt:lpstr>Platform Operators</vt:lpstr>
      <vt:lpstr>Infrastructure operators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OpenStack: Feedback and Discussion</dc:title>
  <dc:creator>Dibbo, Alexander (STFC,RAL,SC)</dc:creator>
  <cp:lastModifiedBy>Dibbo, Alexander (STFC,RAL,SC)</cp:lastModifiedBy>
  <cp:revision>2</cp:revision>
  <dcterms:created xsi:type="dcterms:W3CDTF">2019-04-04T06:34:29Z</dcterms:created>
  <dcterms:modified xsi:type="dcterms:W3CDTF">2019-04-04T06:38:31Z</dcterms:modified>
</cp:coreProperties>
</file>