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84" r:id="rId6"/>
  </p:sldMasterIdLst>
  <p:notesMasterIdLst>
    <p:notesMasterId r:id="rId30"/>
  </p:notesMasterIdLst>
  <p:sldIdLst>
    <p:sldId id="405" r:id="rId7"/>
    <p:sldId id="435" r:id="rId8"/>
    <p:sldId id="406" r:id="rId9"/>
    <p:sldId id="437" r:id="rId10"/>
    <p:sldId id="436" r:id="rId11"/>
    <p:sldId id="417" r:id="rId12"/>
    <p:sldId id="419" r:id="rId13"/>
    <p:sldId id="420" r:id="rId14"/>
    <p:sldId id="423" r:id="rId15"/>
    <p:sldId id="418" r:id="rId16"/>
    <p:sldId id="416" r:id="rId17"/>
    <p:sldId id="427" r:id="rId18"/>
    <p:sldId id="421" r:id="rId19"/>
    <p:sldId id="422" r:id="rId20"/>
    <p:sldId id="428" r:id="rId21"/>
    <p:sldId id="429" r:id="rId22"/>
    <p:sldId id="430" r:id="rId23"/>
    <p:sldId id="431" r:id="rId24"/>
    <p:sldId id="432" r:id="rId25"/>
    <p:sldId id="434" r:id="rId26"/>
    <p:sldId id="426" r:id="rId27"/>
    <p:sldId id="407" r:id="rId28"/>
    <p:sldId id="410" r:id="rId29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8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6571" autoAdjust="0"/>
  </p:normalViewPr>
  <p:slideViewPr>
    <p:cSldViewPr>
      <p:cViewPr varScale="1">
        <p:scale>
          <a:sx n="64" d="100"/>
          <a:sy n="64" d="100"/>
        </p:scale>
        <p:origin x="19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F5509-8D3D-4B77-97E1-6BE38A95CCF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BE42618-DB54-48E2-8831-BFBE809721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5942C54-D75C-4595-A0A1-DDB49431F45F}" type="parTrans" cxnId="{CAA54CC0-DA9A-43DB-B6C4-8324FB8C9B87}">
      <dgm:prSet/>
      <dgm:spPr/>
      <dgm:t>
        <a:bodyPr/>
        <a:lstStyle/>
        <a:p>
          <a:endParaRPr lang="en-GB"/>
        </a:p>
      </dgm:t>
    </dgm:pt>
    <dgm:pt modelId="{04D72507-5E96-4E84-A321-B4AAE34D55B8}" type="sibTrans" cxnId="{CAA54CC0-DA9A-43DB-B6C4-8324FB8C9B87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208E34-E4E1-45D2-A018-A73893F60A7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22555B4-3722-4E6F-A166-3B020F90121B}" type="parTrans" cxnId="{49E1E923-ACF8-42DB-8C92-3B0288490168}">
      <dgm:prSet/>
      <dgm:spPr/>
      <dgm:t>
        <a:bodyPr/>
        <a:lstStyle/>
        <a:p>
          <a:endParaRPr lang="en-GB"/>
        </a:p>
      </dgm:t>
    </dgm:pt>
    <dgm:pt modelId="{A762A1A7-F632-49F3-B3A6-52BD91FAAF8C}" type="sibTrans" cxnId="{49E1E923-ACF8-42DB-8C92-3B028849016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B280AD3-571B-4983-B39E-D4D32FBB183B}">
      <dgm:prSet phldrT="[Text]"/>
      <dgm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C26FEF6-0CD2-44F1-B51F-AE0C27022783}" type="parTrans" cxnId="{9B44ECF0-A694-4AF3-B32A-EE62D075535D}">
      <dgm:prSet/>
      <dgm:spPr/>
      <dgm:t>
        <a:bodyPr/>
        <a:lstStyle/>
        <a:p>
          <a:endParaRPr lang="en-GB"/>
        </a:p>
      </dgm:t>
    </dgm:pt>
    <dgm:pt modelId="{48918829-E54D-4CCC-9C86-8BC6123C80E5}" type="sibTrans" cxnId="{9B44ECF0-A694-4AF3-B32A-EE62D075535D}">
      <dgm:prSet/>
      <dgm:spPr/>
      <dgm:t>
        <a:bodyPr/>
        <a:lstStyle/>
        <a:p>
          <a:endParaRPr lang="en-GB"/>
        </a:p>
      </dgm:t>
    </dgm:pt>
    <dgm:pt modelId="{DB034D1D-0A4D-4D58-A854-965AAD1E9E76}" type="pres">
      <dgm:prSet presAssocID="{899F5509-8D3D-4B77-97E1-6BE38A95CCF9}" presName="Name0" presStyleCnt="0">
        <dgm:presLayoutVars>
          <dgm:dir/>
          <dgm:resizeHandles val="exact"/>
        </dgm:presLayoutVars>
      </dgm:prSet>
      <dgm:spPr/>
    </dgm:pt>
    <dgm:pt modelId="{2A67F134-4D42-430D-8D3B-66755E8D5EA5}" type="pres">
      <dgm:prSet presAssocID="{899F5509-8D3D-4B77-97E1-6BE38A95CCF9}" presName="vNodes" presStyleCnt="0"/>
      <dgm:spPr/>
    </dgm:pt>
    <dgm:pt modelId="{A71355B8-AF2C-4437-976F-3131DFFAD9D9}" type="pres">
      <dgm:prSet presAssocID="{EBE42618-DB54-48E2-8831-BFBE809721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850343-1B6B-46BE-A524-461292E76A95}" type="pres">
      <dgm:prSet presAssocID="{04D72507-5E96-4E84-A321-B4AAE34D55B8}" presName="spacerT" presStyleCnt="0"/>
      <dgm:spPr/>
    </dgm:pt>
    <dgm:pt modelId="{F4A56102-F888-4804-83E4-F80CC1B7C6B0}" type="pres">
      <dgm:prSet presAssocID="{04D72507-5E96-4E84-A321-B4AAE34D55B8}" presName="sibTrans" presStyleLbl="sibTrans2D1" presStyleIdx="0" presStyleCnt="2"/>
      <dgm:spPr/>
      <dgm:t>
        <a:bodyPr/>
        <a:lstStyle/>
        <a:p>
          <a:endParaRPr lang="en-GB"/>
        </a:p>
      </dgm:t>
    </dgm:pt>
    <dgm:pt modelId="{F144A1B8-CEA4-40D3-9CDD-3F84955F0056}" type="pres">
      <dgm:prSet presAssocID="{04D72507-5E96-4E84-A321-B4AAE34D55B8}" presName="spacerB" presStyleCnt="0"/>
      <dgm:spPr/>
    </dgm:pt>
    <dgm:pt modelId="{9C51FA95-F3ED-420B-B206-DCA0EBA7BFEC}" type="pres">
      <dgm:prSet presAssocID="{55208E34-E4E1-45D2-A018-A73893F60A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138366-ABED-49C3-A9A8-CE01DC33150F}" type="pres">
      <dgm:prSet presAssocID="{899F5509-8D3D-4B77-97E1-6BE38A95CCF9}" presName="sibTransLast" presStyleLbl="sibTrans2D1" presStyleIdx="1" presStyleCnt="2"/>
      <dgm:spPr/>
      <dgm:t>
        <a:bodyPr/>
        <a:lstStyle/>
        <a:p>
          <a:endParaRPr lang="en-GB"/>
        </a:p>
      </dgm:t>
    </dgm:pt>
    <dgm:pt modelId="{E2903F11-0BD0-404D-BF07-FEC711E80E6C}" type="pres">
      <dgm:prSet presAssocID="{899F5509-8D3D-4B77-97E1-6BE38A95CCF9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4793617-F69F-4730-879F-FDDB9AB26275}" type="pres">
      <dgm:prSet presAssocID="{899F5509-8D3D-4B77-97E1-6BE38A95CCF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3A68CB-3A30-4929-869B-4C48EFF7410F}" type="presOf" srcId="{04D72507-5E96-4E84-A321-B4AAE34D55B8}" destId="{F4A56102-F888-4804-83E4-F80CC1B7C6B0}" srcOrd="0" destOrd="0" presId="urn:microsoft.com/office/officeart/2005/8/layout/equation2"/>
    <dgm:cxn modelId="{CAA54CC0-DA9A-43DB-B6C4-8324FB8C9B87}" srcId="{899F5509-8D3D-4B77-97E1-6BE38A95CCF9}" destId="{EBE42618-DB54-48E2-8831-BFBE8097210D}" srcOrd="0" destOrd="0" parTransId="{75942C54-D75C-4595-A0A1-DDB49431F45F}" sibTransId="{04D72507-5E96-4E84-A321-B4AAE34D55B8}"/>
    <dgm:cxn modelId="{9B44ECF0-A694-4AF3-B32A-EE62D075535D}" srcId="{899F5509-8D3D-4B77-97E1-6BE38A95CCF9}" destId="{DB280AD3-571B-4983-B39E-D4D32FBB183B}" srcOrd="2" destOrd="0" parTransId="{8C26FEF6-0CD2-44F1-B51F-AE0C27022783}" sibTransId="{48918829-E54D-4CCC-9C86-8BC6123C80E5}"/>
    <dgm:cxn modelId="{47A2F27B-121C-4878-BBE7-B1D068F37A2E}" type="presOf" srcId="{A762A1A7-F632-49F3-B3A6-52BD91FAAF8C}" destId="{E2903F11-0BD0-404D-BF07-FEC711E80E6C}" srcOrd="1" destOrd="0" presId="urn:microsoft.com/office/officeart/2005/8/layout/equation2"/>
    <dgm:cxn modelId="{49E1E923-ACF8-42DB-8C92-3B0288490168}" srcId="{899F5509-8D3D-4B77-97E1-6BE38A95CCF9}" destId="{55208E34-E4E1-45D2-A018-A73893F60A77}" srcOrd="1" destOrd="0" parTransId="{622555B4-3722-4E6F-A166-3B020F90121B}" sibTransId="{A762A1A7-F632-49F3-B3A6-52BD91FAAF8C}"/>
    <dgm:cxn modelId="{3B345CA8-EBF3-4FB8-B3AF-20E63426B0F8}" type="presOf" srcId="{DB280AD3-571B-4983-B39E-D4D32FBB183B}" destId="{B4793617-F69F-4730-879F-FDDB9AB26275}" srcOrd="0" destOrd="0" presId="urn:microsoft.com/office/officeart/2005/8/layout/equation2"/>
    <dgm:cxn modelId="{E16161D9-EF41-49C3-89BB-35591E056631}" type="presOf" srcId="{55208E34-E4E1-45D2-A018-A73893F60A77}" destId="{9C51FA95-F3ED-420B-B206-DCA0EBA7BFEC}" srcOrd="0" destOrd="0" presId="urn:microsoft.com/office/officeart/2005/8/layout/equation2"/>
    <dgm:cxn modelId="{9A7094D5-34F2-4D60-B7D2-61684E927A4B}" type="presOf" srcId="{899F5509-8D3D-4B77-97E1-6BE38A95CCF9}" destId="{DB034D1D-0A4D-4D58-A854-965AAD1E9E76}" srcOrd="0" destOrd="0" presId="urn:microsoft.com/office/officeart/2005/8/layout/equation2"/>
    <dgm:cxn modelId="{9B3F5D47-70AA-46A6-80F3-A70B1888F718}" type="presOf" srcId="{EBE42618-DB54-48E2-8831-BFBE8097210D}" destId="{A71355B8-AF2C-4437-976F-3131DFFAD9D9}" srcOrd="0" destOrd="0" presId="urn:microsoft.com/office/officeart/2005/8/layout/equation2"/>
    <dgm:cxn modelId="{A6966585-9BD0-4F81-9924-F03D3999F692}" type="presOf" srcId="{A762A1A7-F632-49F3-B3A6-52BD91FAAF8C}" destId="{36138366-ABED-49C3-A9A8-CE01DC33150F}" srcOrd="0" destOrd="0" presId="urn:microsoft.com/office/officeart/2005/8/layout/equation2"/>
    <dgm:cxn modelId="{3D05D2D0-D9CC-4ABB-A1A0-6C845F7BEB54}" type="presParOf" srcId="{DB034D1D-0A4D-4D58-A854-965AAD1E9E76}" destId="{2A67F134-4D42-430D-8D3B-66755E8D5EA5}" srcOrd="0" destOrd="0" presId="urn:microsoft.com/office/officeart/2005/8/layout/equation2"/>
    <dgm:cxn modelId="{A1C0837B-BB84-47FB-AFD3-3E1FB3CC7B0D}" type="presParOf" srcId="{2A67F134-4D42-430D-8D3B-66755E8D5EA5}" destId="{A71355B8-AF2C-4437-976F-3131DFFAD9D9}" srcOrd="0" destOrd="0" presId="urn:microsoft.com/office/officeart/2005/8/layout/equation2"/>
    <dgm:cxn modelId="{12BD82F0-F384-4A46-A3C2-8AE1B1F5DA7A}" type="presParOf" srcId="{2A67F134-4D42-430D-8D3B-66755E8D5EA5}" destId="{C6850343-1B6B-46BE-A524-461292E76A95}" srcOrd="1" destOrd="0" presId="urn:microsoft.com/office/officeart/2005/8/layout/equation2"/>
    <dgm:cxn modelId="{7210F5B4-FB71-4A1C-8F6C-650CB88ED2BA}" type="presParOf" srcId="{2A67F134-4D42-430D-8D3B-66755E8D5EA5}" destId="{F4A56102-F888-4804-83E4-F80CC1B7C6B0}" srcOrd="2" destOrd="0" presId="urn:microsoft.com/office/officeart/2005/8/layout/equation2"/>
    <dgm:cxn modelId="{E492A749-31D9-4C50-BEF6-AA76A4F0AE78}" type="presParOf" srcId="{2A67F134-4D42-430D-8D3B-66755E8D5EA5}" destId="{F144A1B8-CEA4-40D3-9CDD-3F84955F0056}" srcOrd="3" destOrd="0" presId="urn:microsoft.com/office/officeart/2005/8/layout/equation2"/>
    <dgm:cxn modelId="{3C645229-8537-473F-872D-5FC3A1450BAB}" type="presParOf" srcId="{2A67F134-4D42-430D-8D3B-66755E8D5EA5}" destId="{9C51FA95-F3ED-420B-B206-DCA0EBA7BFEC}" srcOrd="4" destOrd="0" presId="urn:microsoft.com/office/officeart/2005/8/layout/equation2"/>
    <dgm:cxn modelId="{0DF50C04-940F-44E3-8A2C-12AF1D68B005}" type="presParOf" srcId="{DB034D1D-0A4D-4D58-A854-965AAD1E9E76}" destId="{36138366-ABED-49C3-A9A8-CE01DC33150F}" srcOrd="1" destOrd="0" presId="urn:microsoft.com/office/officeart/2005/8/layout/equation2"/>
    <dgm:cxn modelId="{13C42482-E5F1-4543-BBDB-E267FB7390A2}" type="presParOf" srcId="{36138366-ABED-49C3-A9A8-CE01DC33150F}" destId="{E2903F11-0BD0-404D-BF07-FEC711E80E6C}" srcOrd="0" destOrd="0" presId="urn:microsoft.com/office/officeart/2005/8/layout/equation2"/>
    <dgm:cxn modelId="{E826517B-381B-4033-B90A-B51084035BC8}" type="presParOf" srcId="{DB034D1D-0A4D-4D58-A854-965AAD1E9E76}" destId="{B4793617-F69F-4730-879F-FDDB9AB2627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9F5509-8D3D-4B77-97E1-6BE38A95CCF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BE42618-DB54-48E2-8831-BFBE809721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411"/>
          <a:ext cx="521038" cy="521038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5942C54-D75C-4595-A0A1-DDB49431F45F}" type="parTrans" cxnId="{CAA54CC0-DA9A-43DB-B6C4-8324FB8C9B87}">
      <dgm:prSet/>
      <dgm:spPr/>
      <dgm:t>
        <a:bodyPr/>
        <a:lstStyle/>
        <a:p>
          <a:endParaRPr lang="en-GB"/>
        </a:p>
      </dgm:t>
    </dgm:pt>
    <dgm:pt modelId="{04D72507-5E96-4E84-A321-B4AAE34D55B8}" type="sibTrans" cxnId="{CAA54CC0-DA9A-43DB-B6C4-8324FB8C9B87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15665" y="563757"/>
          <a:ext cx="302202" cy="302202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208E34-E4E1-45D2-A018-A73893F60A7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908268"/>
          <a:ext cx="521038" cy="521038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22555B4-3722-4E6F-A166-3B020F90121B}" type="parTrans" cxnId="{49E1E923-ACF8-42DB-8C92-3B0288490168}">
      <dgm:prSet/>
      <dgm:spPr/>
      <dgm:t>
        <a:bodyPr/>
        <a:lstStyle/>
        <a:p>
          <a:endParaRPr lang="en-GB"/>
        </a:p>
      </dgm:t>
    </dgm:pt>
    <dgm:pt modelId="{A762A1A7-F632-49F3-B3A6-52BD91FAAF8C}" type="sibTrans" cxnId="{49E1E923-ACF8-42DB-8C92-3B028849016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705441" y="617945"/>
          <a:ext cx="165690" cy="193826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B280AD3-571B-4983-B39E-D4D32FBB183B}">
      <dgm:prSet phldrT="[Text]"/>
      <dgm:spPr>
        <a:xfrm>
          <a:off x="939908" y="193820"/>
          <a:ext cx="1042076" cy="1042076"/>
        </a:xfr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C26FEF6-0CD2-44F1-B51F-AE0C27022783}" type="parTrans" cxnId="{9B44ECF0-A694-4AF3-B32A-EE62D075535D}">
      <dgm:prSet/>
      <dgm:spPr/>
      <dgm:t>
        <a:bodyPr/>
        <a:lstStyle/>
        <a:p>
          <a:endParaRPr lang="en-GB"/>
        </a:p>
      </dgm:t>
    </dgm:pt>
    <dgm:pt modelId="{48918829-E54D-4CCC-9C86-8BC6123C80E5}" type="sibTrans" cxnId="{9B44ECF0-A694-4AF3-B32A-EE62D075535D}">
      <dgm:prSet/>
      <dgm:spPr/>
      <dgm:t>
        <a:bodyPr/>
        <a:lstStyle/>
        <a:p>
          <a:endParaRPr lang="en-GB"/>
        </a:p>
      </dgm:t>
    </dgm:pt>
    <dgm:pt modelId="{DB034D1D-0A4D-4D58-A854-965AAD1E9E76}" type="pres">
      <dgm:prSet presAssocID="{899F5509-8D3D-4B77-97E1-6BE38A95CCF9}" presName="Name0" presStyleCnt="0">
        <dgm:presLayoutVars>
          <dgm:dir/>
          <dgm:resizeHandles val="exact"/>
        </dgm:presLayoutVars>
      </dgm:prSet>
      <dgm:spPr/>
    </dgm:pt>
    <dgm:pt modelId="{2A67F134-4D42-430D-8D3B-66755E8D5EA5}" type="pres">
      <dgm:prSet presAssocID="{899F5509-8D3D-4B77-97E1-6BE38A95CCF9}" presName="vNodes" presStyleCnt="0"/>
      <dgm:spPr/>
    </dgm:pt>
    <dgm:pt modelId="{A71355B8-AF2C-4437-976F-3131DFFAD9D9}" type="pres">
      <dgm:prSet presAssocID="{EBE42618-DB54-48E2-8831-BFBE8097210D}" presName="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C6850343-1B6B-46BE-A524-461292E76A95}" type="pres">
      <dgm:prSet presAssocID="{04D72507-5E96-4E84-A321-B4AAE34D55B8}" presName="spacerT" presStyleCnt="0"/>
      <dgm:spPr/>
    </dgm:pt>
    <dgm:pt modelId="{F4A56102-F888-4804-83E4-F80CC1B7C6B0}" type="pres">
      <dgm:prSet presAssocID="{04D72507-5E96-4E84-A321-B4AAE34D55B8}" presName="sibTrans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F144A1B8-CEA4-40D3-9CDD-3F84955F0056}" type="pres">
      <dgm:prSet presAssocID="{04D72507-5E96-4E84-A321-B4AAE34D55B8}" presName="spacerB" presStyleCnt="0"/>
      <dgm:spPr/>
    </dgm:pt>
    <dgm:pt modelId="{9C51FA95-F3ED-420B-B206-DCA0EBA7BFEC}" type="pres">
      <dgm:prSet presAssocID="{55208E34-E4E1-45D2-A018-A73893F60A77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36138366-ABED-49C3-A9A8-CE01DC33150F}" type="pres">
      <dgm:prSet presAssocID="{899F5509-8D3D-4B77-97E1-6BE38A95CCF9}" presName="sibTransLast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E2903F11-0BD0-404D-BF07-FEC711E80E6C}" type="pres">
      <dgm:prSet presAssocID="{899F5509-8D3D-4B77-97E1-6BE38A95CCF9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4793617-F69F-4730-879F-FDDB9AB26275}" type="pres">
      <dgm:prSet presAssocID="{899F5509-8D3D-4B77-97E1-6BE38A95CCF9}" presName="las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</dgm:ptLst>
  <dgm:cxnLst>
    <dgm:cxn modelId="{58EEF5CA-786E-49E0-92BA-FDFC050941A8}" type="presOf" srcId="{04D72507-5E96-4E84-A321-B4AAE34D55B8}" destId="{F4A56102-F888-4804-83E4-F80CC1B7C6B0}" srcOrd="0" destOrd="0" presId="urn:microsoft.com/office/officeart/2005/8/layout/equation2"/>
    <dgm:cxn modelId="{9B44ECF0-A694-4AF3-B32A-EE62D075535D}" srcId="{899F5509-8D3D-4B77-97E1-6BE38A95CCF9}" destId="{DB280AD3-571B-4983-B39E-D4D32FBB183B}" srcOrd="2" destOrd="0" parTransId="{8C26FEF6-0CD2-44F1-B51F-AE0C27022783}" sibTransId="{48918829-E54D-4CCC-9C86-8BC6123C80E5}"/>
    <dgm:cxn modelId="{49E1E923-ACF8-42DB-8C92-3B0288490168}" srcId="{899F5509-8D3D-4B77-97E1-6BE38A95CCF9}" destId="{55208E34-E4E1-45D2-A018-A73893F60A77}" srcOrd="1" destOrd="0" parTransId="{622555B4-3722-4E6F-A166-3B020F90121B}" sibTransId="{A762A1A7-F632-49F3-B3A6-52BD91FAAF8C}"/>
    <dgm:cxn modelId="{16D35143-B7E4-4FC1-834D-622A125A771D}" type="presOf" srcId="{A762A1A7-F632-49F3-B3A6-52BD91FAAF8C}" destId="{E2903F11-0BD0-404D-BF07-FEC711E80E6C}" srcOrd="1" destOrd="0" presId="urn:microsoft.com/office/officeart/2005/8/layout/equation2"/>
    <dgm:cxn modelId="{AB84AD81-BDBE-4A61-BB44-F9DC24B78139}" type="presOf" srcId="{A762A1A7-F632-49F3-B3A6-52BD91FAAF8C}" destId="{36138366-ABED-49C3-A9A8-CE01DC33150F}" srcOrd="0" destOrd="0" presId="urn:microsoft.com/office/officeart/2005/8/layout/equation2"/>
    <dgm:cxn modelId="{A4159962-9386-4287-A19E-7BF529062224}" type="presOf" srcId="{EBE42618-DB54-48E2-8831-BFBE8097210D}" destId="{A71355B8-AF2C-4437-976F-3131DFFAD9D9}" srcOrd="0" destOrd="0" presId="urn:microsoft.com/office/officeart/2005/8/layout/equation2"/>
    <dgm:cxn modelId="{3795972B-4CD2-4A14-B1A7-D69CE292C2F1}" type="presOf" srcId="{899F5509-8D3D-4B77-97E1-6BE38A95CCF9}" destId="{DB034D1D-0A4D-4D58-A854-965AAD1E9E76}" srcOrd="0" destOrd="0" presId="urn:microsoft.com/office/officeart/2005/8/layout/equation2"/>
    <dgm:cxn modelId="{536355A5-8059-4FD5-9078-C0E2FE7D6EE2}" type="presOf" srcId="{55208E34-E4E1-45D2-A018-A73893F60A77}" destId="{9C51FA95-F3ED-420B-B206-DCA0EBA7BFEC}" srcOrd="0" destOrd="0" presId="urn:microsoft.com/office/officeart/2005/8/layout/equation2"/>
    <dgm:cxn modelId="{CAA54CC0-DA9A-43DB-B6C4-8324FB8C9B87}" srcId="{899F5509-8D3D-4B77-97E1-6BE38A95CCF9}" destId="{EBE42618-DB54-48E2-8831-BFBE8097210D}" srcOrd="0" destOrd="0" parTransId="{75942C54-D75C-4595-A0A1-DDB49431F45F}" sibTransId="{04D72507-5E96-4E84-A321-B4AAE34D55B8}"/>
    <dgm:cxn modelId="{5BA8155A-48F4-4823-8063-A9023759ED6F}" type="presOf" srcId="{DB280AD3-571B-4983-B39E-D4D32FBB183B}" destId="{B4793617-F69F-4730-879F-FDDB9AB26275}" srcOrd="0" destOrd="0" presId="urn:microsoft.com/office/officeart/2005/8/layout/equation2"/>
    <dgm:cxn modelId="{CF413753-69A8-4462-A8EF-E092308C5C16}" type="presParOf" srcId="{DB034D1D-0A4D-4D58-A854-965AAD1E9E76}" destId="{2A67F134-4D42-430D-8D3B-66755E8D5EA5}" srcOrd="0" destOrd="0" presId="urn:microsoft.com/office/officeart/2005/8/layout/equation2"/>
    <dgm:cxn modelId="{0601365D-30DD-44FF-A874-81277264E440}" type="presParOf" srcId="{2A67F134-4D42-430D-8D3B-66755E8D5EA5}" destId="{A71355B8-AF2C-4437-976F-3131DFFAD9D9}" srcOrd="0" destOrd="0" presId="urn:microsoft.com/office/officeart/2005/8/layout/equation2"/>
    <dgm:cxn modelId="{0B73AA68-C2AF-4C7B-951A-FE8D70231378}" type="presParOf" srcId="{2A67F134-4D42-430D-8D3B-66755E8D5EA5}" destId="{C6850343-1B6B-46BE-A524-461292E76A95}" srcOrd="1" destOrd="0" presId="urn:microsoft.com/office/officeart/2005/8/layout/equation2"/>
    <dgm:cxn modelId="{A4EF8D9E-7580-4934-985E-4DA35432FB13}" type="presParOf" srcId="{2A67F134-4D42-430D-8D3B-66755E8D5EA5}" destId="{F4A56102-F888-4804-83E4-F80CC1B7C6B0}" srcOrd="2" destOrd="0" presId="urn:microsoft.com/office/officeart/2005/8/layout/equation2"/>
    <dgm:cxn modelId="{9932EDD1-0B50-4C82-B6DF-E07465CC9A7E}" type="presParOf" srcId="{2A67F134-4D42-430D-8D3B-66755E8D5EA5}" destId="{F144A1B8-CEA4-40D3-9CDD-3F84955F0056}" srcOrd="3" destOrd="0" presId="urn:microsoft.com/office/officeart/2005/8/layout/equation2"/>
    <dgm:cxn modelId="{4C265113-0529-49BF-9214-2E0F247C667C}" type="presParOf" srcId="{2A67F134-4D42-430D-8D3B-66755E8D5EA5}" destId="{9C51FA95-F3ED-420B-B206-DCA0EBA7BFEC}" srcOrd="4" destOrd="0" presId="urn:microsoft.com/office/officeart/2005/8/layout/equation2"/>
    <dgm:cxn modelId="{38C0654E-8593-4DDA-990A-33D984866AA9}" type="presParOf" srcId="{DB034D1D-0A4D-4D58-A854-965AAD1E9E76}" destId="{36138366-ABED-49C3-A9A8-CE01DC33150F}" srcOrd="1" destOrd="0" presId="urn:microsoft.com/office/officeart/2005/8/layout/equation2"/>
    <dgm:cxn modelId="{11877C55-C9E8-45BC-B36A-8A963729B48D}" type="presParOf" srcId="{36138366-ABED-49C3-A9A8-CE01DC33150F}" destId="{E2903F11-0BD0-404D-BF07-FEC711E80E6C}" srcOrd="0" destOrd="0" presId="urn:microsoft.com/office/officeart/2005/8/layout/equation2"/>
    <dgm:cxn modelId="{E3133818-1BA5-4CD3-AB32-A618B8886ABC}" type="presParOf" srcId="{DB034D1D-0A4D-4D58-A854-965AAD1E9E76}" destId="{B4793617-F69F-4730-879F-FDDB9AB2627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/>
      <dgm:spPr>
        <a:xfrm>
          <a:off x="3270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1973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48952"/>
          <a:ext cx="977645" cy="669075"/>
        </a:xfr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</dgm:ptLst>
  <dgm:cxnLst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9AE4BBBE-B91B-474B-8605-3BDED4432336}" type="presOf" srcId="{33DBB99E-DADB-401C-92CE-FFCB6EBA9B81}" destId="{0BA7A05C-6838-4805-B3BA-93AB26257C53}" srcOrd="0" destOrd="0" presId="urn:microsoft.com/office/officeart/2005/8/layout/process1"/>
    <dgm:cxn modelId="{DCF2B885-FC91-441F-A14A-9BFF88A7999E}" type="presOf" srcId="{8F868C43-20D0-4231-B26E-42DF9ED74653}" destId="{B43944DF-0CB3-4FC6-98E8-A26197DB53D0}" srcOrd="0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6CAF7473-CFB8-4392-9CFB-439F02515587}" type="presOf" srcId="{AAC6D881-73DD-4D80-9E07-5FE94F878BC1}" destId="{FA23D997-83D0-4FE0-B7DB-54792E6DB801}" srcOrd="1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3E932647-F365-4923-8F36-AA0603AC59DE}" type="presOf" srcId="{3AF6FDD3-8749-4E49-A73D-9270A23DC985}" destId="{EE1DE684-7790-4E21-AA6A-CEA0C39FA946}" srcOrd="0" destOrd="0" presId="urn:microsoft.com/office/officeart/2005/8/layout/process1"/>
    <dgm:cxn modelId="{16BACD7E-21E6-4A33-A8AA-AFF9B3AB189E}" type="presOf" srcId="{AAC6D881-73DD-4D80-9E07-5FE94F878BC1}" destId="{D1F05877-0358-4E2C-9E81-4873667FB250}" srcOrd="0" destOrd="0" presId="urn:microsoft.com/office/officeart/2005/8/layout/process1"/>
    <dgm:cxn modelId="{B2D1E36D-DD50-4E36-9963-CB650054D114}" type="presOf" srcId="{B0835B61-61D8-4252-9B97-A0596ED900AF}" destId="{14C283A1-613B-49D9-BC37-44639F7C6E48}" srcOrd="0" destOrd="0" presId="urn:microsoft.com/office/officeart/2005/8/layout/process1"/>
    <dgm:cxn modelId="{19AAD278-7897-4957-BFAE-AD72EA3A9F0D}" type="presOf" srcId="{74FD8757-A96B-4AD0-B5C9-C2CBC4C1F16D}" destId="{DEB4C8D3-DB99-428B-9C62-2CAE466DD60E}" srcOrd="0" destOrd="0" presId="urn:microsoft.com/office/officeart/2005/8/layout/process1"/>
    <dgm:cxn modelId="{830588C2-6305-4D25-9510-C62E6662461B}" type="presOf" srcId="{B0835B61-61D8-4252-9B97-A0596ED900AF}" destId="{7D6BA4D8-DBCC-4AC8-8752-487A5DC6F2B6}" srcOrd="1" destOrd="0" presId="urn:microsoft.com/office/officeart/2005/8/layout/process1"/>
    <dgm:cxn modelId="{4CA2125B-460B-4391-A07B-78A98244A919}" type="presParOf" srcId="{EE1DE684-7790-4E21-AA6A-CEA0C39FA946}" destId="{B43944DF-0CB3-4FC6-98E8-A26197DB53D0}" srcOrd="0" destOrd="0" presId="urn:microsoft.com/office/officeart/2005/8/layout/process1"/>
    <dgm:cxn modelId="{9347647C-AC00-4C56-905E-050E68048741}" type="presParOf" srcId="{EE1DE684-7790-4E21-AA6A-CEA0C39FA946}" destId="{14C283A1-613B-49D9-BC37-44639F7C6E48}" srcOrd="1" destOrd="0" presId="urn:microsoft.com/office/officeart/2005/8/layout/process1"/>
    <dgm:cxn modelId="{FF53C7C1-F197-47B8-909C-FBCF9E9B3340}" type="presParOf" srcId="{14C283A1-613B-49D9-BC37-44639F7C6E48}" destId="{7D6BA4D8-DBCC-4AC8-8752-487A5DC6F2B6}" srcOrd="0" destOrd="0" presId="urn:microsoft.com/office/officeart/2005/8/layout/process1"/>
    <dgm:cxn modelId="{8F305AE2-40EA-4D06-BB6E-35D01D062A45}" type="presParOf" srcId="{EE1DE684-7790-4E21-AA6A-CEA0C39FA946}" destId="{DEB4C8D3-DB99-428B-9C62-2CAE466DD60E}" srcOrd="2" destOrd="0" presId="urn:microsoft.com/office/officeart/2005/8/layout/process1"/>
    <dgm:cxn modelId="{8A071B81-A090-456B-909C-3A94DD3CE7C4}" type="presParOf" srcId="{EE1DE684-7790-4E21-AA6A-CEA0C39FA946}" destId="{D1F05877-0358-4E2C-9E81-4873667FB250}" srcOrd="3" destOrd="0" presId="urn:microsoft.com/office/officeart/2005/8/layout/process1"/>
    <dgm:cxn modelId="{DD60D283-C8DE-43AE-BE97-F3433CCFFF69}" type="presParOf" srcId="{D1F05877-0358-4E2C-9E81-4873667FB250}" destId="{FA23D997-83D0-4FE0-B7DB-54792E6DB801}" srcOrd="0" destOrd="0" presId="urn:microsoft.com/office/officeart/2005/8/layout/process1"/>
    <dgm:cxn modelId="{4A54ED06-5798-41A2-9C2D-709FBB03999F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/>
      <dgm:spPr>
        <a:xfrm>
          <a:off x="3270" y="348952"/>
          <a:ext cx="977645" cy="66907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1973" y="348952"/>
          <a:ext cx="977645" cy="66907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48952"/>
          <a:ext cx="977645" cy="66907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9D0EA1-6B1A-419D-B802-CEC5BA09C3F5}" type="presOf" srcId="{33DBB99E-DADB-401C-92CE-FFCB6EBA9B81}" destId="{0BA7A05C-6838-4805-B3BA-93AB26257C53}" srcOrd="0" destOrd="0" presId="urn:microsoft.com/office/officeart/2005/8/layout/process1"/>
    <dgm:cxn modelId="{263F7D08-191B-4E86-9E9F-29F5C8E27E81}" type="presOf" srcId="{AAC6D881-73DD-4D80-9E07-5FE94F878BC1}" destId="{D1F05877-0358-4E2C-9E81-4873667FB250}" srcOrd="0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DD1B0530-06B6-49DF-B486-D9A3417AE913}" type="presOf" srcId="{AAC6D881-73DD-4D80-9E07-5FE94F878BC1}" destId="{FA23D997-83D0-4FE0-B7DB-54792E6DB801}" srcOrd="1" destOrd="0" presId="urn:microsoft.com/office/officeart/2005/8/layout/process1"/>
    <dgm:cxn modelId="{023AA75B-38E3-442F-B546-FDE4A1146DC2}" type="presOf" srcId="{8F868C43-20D0-4231-B26E-42DF9ED74653}" destId="{B43944DF-0CB3-4FC6-98E8-A26197DB53D0}" srcOrd="0" destOrd="0" presId="urn:microsoft.com/office/officeart/2005/8/layout/process1"/>
    <dgm:cxn modelId="{B9D9D9A0-D3F3-4AEF-A74D-76A1FBAC8D2C}" type="presOf" srcId="{B0835B61-61D8-4252-9B97-A0596ED900AF}" destId="{7D6BA4D8-DBCC-4AC8-8752-487A5DC6F2B6}" srcOrd="1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246B3198-DC1E-4C86-A48C-E459016A2722}" type="presOf" srcId="{74FD8757-A96B-4AD0-B5C9-C2CBC4C1F16D}" destId="{DEB4C8D3-DB99-428B-9C62-2CAE466DD60E}" srcOrd="0" destOrd="0" presId="urn:microsoft.com/office/officeart/2005/8/layout/process1"/>
    <dgm:cxn modelId="{8F9B6391-8863-4EB8-8295-D980810647F1}" type="presOf" srcId="{3AF6FDD3-8749-4E49-A73D-9270A23DC985}" destId="{EE1DE684-7790-4E21-AA6A-CEA0C39FA946}" srcOrd="0" destOrd="0" presId="urn:microsoft.com/office/officeart/2005/8/layout/process1"/>
    <dgm:cxn modelId="{BB95C14C-7C1D-44AC-9A2F-5CD21BD206D1}" type="presOf" srcId="{B0835B61-61D8-4252-9B97-A0596ED900AF}" destId="{14C283A1-613B-49D9-BC37-44639F7C6E48}" srcOrd="0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0F8BBA4B-AB4D-4583-A0A0-2F2238381ED6}" type="presParOf" srcId="{EE1DE684-7790-4E21-AA6A-CEA0C39FA946}" destId="{B43944DF-0CB3-4FC6-98E8-A26197DB53D0}" srcOrd="0" destOrd="0" presId="urn:microsoft.com/office/officeart/2005/8/layout/process1"/>
    <dgm:cxn modelId="{79858F28-2E6F-4B3A-AE21-4A59FB178C00}" type="presParOf" srcId="{EE1DE684-7790-4E21-AA6A-CEA0C39FA946}" destId="{14C283A1-613B-49D9-BC37-44639F7C6E48}" srcOrd="1" destOrd="0" presId="urn:microsoft.com/office/officeart/2005/8/layout/process1"/>
    <dgm:cxn modelId="{F61DCD6F-1DA4-4D05-8E0E-AF2548D6E1C9}" type="presParOf" srcId="{14C283A1-613B-49D9-BC37-44639F7C6E48}" destId="{7D6BA4D8-DBCC-4AC8-8752-487A5DC6F2B6}" srcOrd="0" destOrd="0" presId="urn:microsoft.com/office/officeart/2005/8/layout/process1"/>
    <dgm:cxn modelId="{BA0CB511-5C1C-4C3A-9D13-EEEC32750DC2}" type="presParOf" srcId="{EE1DE684-7790-4E21-AA6A-CEA0C39FA946}" destId="{DEB4C8D3-DB99-428B-9C62-2CAE466DD60E}" srcOrd="2" destOrd="0" presId="urn:microsoft.com/office/officeart/2005/8/layout/process1"/>
    <dgm:cxn modelId="{E2AE445F-5E9A-499F-9448-1389E4198FE2}" type="presParOf" srcId="{EE1DE684-7790-4E21-AA6A-CEA0C39FA946}" destId="{D1F05877-0358-4E2C-9E81-4873667FB250}" srcOrd="3" destOrd="0" presId="urn:microsoft.com/office/officeart/2005/8/layout/process1"/>
    <dgm:cxn modelId="{9BD7C421-E56B-44BA-A612-E602A7A949E4}" type="presParOf" srcId="{D1F05877-0358-4E2C-9E81-4873667FB250}" destId="{FA23D997-83D0-4FE0-B7DB-54792E6DB801}" srcOrd="0" destOrd="0" presId="urn:microsoft.com/office/officeart/2005/8/layout/process1"/>
    <dgm:cxn modelId="{C0616896-5634-450B-A3E5-680878B40509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90196"/>
          <a:ext cx="977645" cy="586587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74FD8757-A96B-4AD0-B5C9-C2CBC4C1F16D}">
      <dgm:prSet phldrT="[Text]"/>
      <dgm:spPr>
        <a:xfrm>
          <a:off x="1371973" y="390196"/>
          <a:ext cx="977645" cy="5865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cASO</a:t>
          </a:r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/ </a:t>
          </a:r>
          <a:r>
            <a:rPr lang="en-GB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Oneacct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8F868C43-20D0-4231-B26E-42DF9ED74653}">
      <dgm:prSet phldrT="[Text]"/>
      <dgm:spPr>
        <a:xfrm>
          <a:off x="3270" y="390196"/>
          <a:ext cx="977645" cy="5865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Cloud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B18DDA-B6D3-4EB7-A6B9-9903E9CF85FC}" type="presOf" srcId="{74FD8757-A96B-4AD0-B5C9-C2CBC4C1F16D}" destId="{DEB4C8D3-DB99-428B-9C62-2CAE466DD60E}" srcOrd="0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A73FD8CA-695B-4B96-A476-9E60A26F69C5}" type="presOf" srcId="{B0835B61-61D8-4252-9B97-A0596ED900AF}" destId="{7D6BA4D8-DBCC-4AC8-8752-487A5DC6F2B6}" srcOrd="1" destOrd="0" presId="urn:microsoft.com/office/officeart/2005/8/layout/process1"/>
    <dgm:cxn modelId="{BD276926-F727-43A4-A61F-AF7BCD847DD6}" type="presOf" srcId="{B0835B61-61D8-4252-9B97-A0596ED900AF}" destId="{14C283A1-613B-49D9-BC37-44639F7C6E48}" srcOrd="0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44F8165D-C7FC-4094-9031-9B41F35A90B1}" type="presOf" srcId="{8F868C43-20D0-4231-B26E-42DF9ED74653}" destId="{B43944DF-0CB3-4FC6-98E8-A26197DB53D0}" srcOrd="0" destOrd="0" presId="urn:microsoft.com/office/officeart/2005/8/layout/process1"/>
    <dgm:cxn modelId="{6FB5908C-C730-44A9-8EF0-08DC2D8246C8}" type="presOf" srcId="{AAC6D881-73DD-4D80-9E07-5FE94F878BC1}" destId="{FA23D997-83D0-4FE0-B7DB-54792E6DB801}" srcOrd="1" destOrd="0" presId="urn:microsoft.com/office/officeart/2005/8/layout/process1"/>
    <dgm:cxn modelId="{D7696E88-467C-42C8-935F-0DB3FC38623B}" type="presOf" srcId="{3AF6FDD3-8749-4E49-A73D-9270A23DC985}" destId="{EE1DE684-7790-4E21-AA6A-CEA0C39FA946}" srcOrd="0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39B9B2F1-EFAE-4CE6-A801-46495743B311}" type="presOf" srcId="{AAC6D881-73DD-4D80-9E07-5FE94F878BC1}" destId="{D1F05877-0358-4E2C-9E81-4873667FB250}" srcOrd="0" destOrd="0" presId="urn:microsoft.com/office/officeart/2005/8/layout/process1"/>
    <dgm:cxn modelId="{28EF672A-ECB9-4D87-9697-45E40F718B3F}" type="presOf" srcId="{33DBB99E-DADB-401C-92CE-FFCB6EBA9B81}" destId="{0BA7A05C-6838-4805-B3BA-93AB26257C53}" srcOrd="0" destOrd="0" presId="urn:microsoft.com/office/officeart/2005/8/layout/process1"/>
    <dgm:cxn modelId="{3F19D150-BB59-4AEC-9558-6EC6D66B5D09}" type="presParOf" srcId="{EE1DE684-7790-4E21-AA6A-CEA0C39FA946}" destId="{B43944DF-0CB3-4FC6-98E8-A26197DB53D0}" srcOrd="0" destOrd="0" presId="urn:microsoft.com/office/officeart/2005/8/layout/process1"/>
    <dgm:cxn modelId="{9FC0FDE0-BAA4-447D-B4F1-E61A58E24048}" type="presParOf" srcId="{EE1DE684-7790-4E21-AA6A-CEA0C39FA946}" destId="{14C283A1-613B-49D9-BC37-44639F7C6E48}" srcOrd="1" destOrd="0" presId="urn:microsoft.com/office/officeart/2005/8/layout/process1"/>
    <dgm:cxn modelId="{0C44D5C5-89A3-49CB-9FBB-76C07B99829B}" type="presParOf" srcId="{14C283A1-613B-49D9-BC37-44639F7C6E48}" destId="{7D6BA4D8-DBCC-4AC8-8752-487A5DC6F2B6}" srcOrd="0" destOrd="0" presId="urn:microsoft.com/office/officeart/2005/8/layout/process1"/>
    <dgm:cxn modelId="{3EAF0F0B-71E0-43F5-8D04-618D660AF5C0}" type="presParOf" srcId="{EE1DE684-7790-4E21-AA6A-CEA0C39FA946}" destId="{DEB4C8D3-DB99-428B-9C62-2CAE466DD60E}" srcOrd="2" destOrd="0" presId="urn:microsoft.com/office/officeart/2005/8/layout/process1"/>
    <dgm:cxn modelId="{5CB24D9B-A581-4E2E-BD47-C0CD021E1F35}" type="presParOf" srcId="{EE1DE684-7790-4E21-AA6A-CEA0C39FA946}" destId="{D1F05877-0358-4E2C-9E81-4873667FB250}" srcOrd="3" destOrd="0" presId="urn:microsoft.com/office/officeart/2005/8/layout/process1"/>
    <dgm:cxn modelId="{528EEA57-F5C5-4B50-9B7C-E0141FBFF4F1}" type="presParOf" srcId="{D1F05877-0358-4E2C-9E81-4873667FB250}" destId="{FA23D997-83D0-4FE0-B7DB-54792E6DB801}" srcOrd="0" destOrd="0" presId="urn:microsoft.com/office/officeart/2005/8/layout/process1"/>
    <dgm:cxn modelId="{9ED39D45-3538-4F44-A067-B5D1CCED2ED6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 custT="1"/>
      <dgm:spPr>
        <a:xfrm>
          <a:off x="5084" y="225666"/>
          <a:ext cx="976690" cy="91564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sz="18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Storage system</a:t>
          </a:r>
          <a:endParaRPr lang="en-GB" sz="18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9444" y="562380"/>
          <a:ext cx="207058" cy="242219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2451" y="225666"/>
          <a:ext cx="976690" cy="91564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Accounting script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6810" y="562380"/>
          <a:ext cx="207058" cy="242219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39817" y="225666"/>
          <a:ext cx="976690" cy="915647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sz="18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7A77353-1FAF-4DFA-BCE4-286CF0F0CA0F}" type="presOf" srcId="{AAC6D881-73DD-4D80-9E07-5FE94F878BC1}" destId="{D1F05877-0358-4E2C-9E81-4873667FB250}" srcOrd="0" destOrd="0" presId="urn:microsoft.com/office/officeart/2005/8/layout/process1"/>
    <dgm:cxn modelId="{A0B0CCFE-D3A3-4EDF-B542-8FB344F3D37D}" type="presOf" srcId="{AAC6D881-73DD-4D80-9E07-5FE94F878BC1}" destId="{FA23D997-83D0-4FE0-B7DB-54792E6DB801}" srcOrd="1" destOrd="0" presId="urn:microsoft.com/office/officeart/2005/8/layout/process1"/>
    <dgm:cxn modelId="{CAC47ADC-70CA-464F-B1D6-CD818B3A1EEA}" type="presOf" srcId="{B0835B61-61D8-4252-9B97-A0596ED900AF}" destId="{7D6BA4D8-DBCC-4AC8-8752-487A5DC6F2B6}" srcOrd="1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1C7D3ECC-C091-4743-BEDC-4E67C2EBD52D}" type="presOf" srcId="{33DBB99E-DADB-401C-92CE-FFCB6EBA9B81}" destId="{0BA7A05C-6838-4805-B3BA-93AB26257C53}" srcOrd="0" destOrd="0" presId="urn:microsoft.com/office/officeart/2005/8/layout/process1"/>
    <dgm:cxn modelId="{FD1AD909-EA33-47FC-9A18-7263409B57D0}" type="presOf" srcId="{74FD8757-A96B-4AD0-B5C9-C2CBC4C1F16D}" destId="{DEB4C8D3-DB99-428B-9C62-2CAE466DD60E}" srcOrd="0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1F77BF06-1685-400E-9B3E-A7B815106CEE}" type="presOf" srcId="{B0835B61-61D8-4252-9B97-A0596ED900AF}" destId="{14C283A1-613B-49D9-BC37-44639F7C6E48}" srcOrd="0" destOrd="0" presId="urn:microsoft.com/office/officeart/2005/8/layout/process1"/>
    <dgm:cxn modelId="{6B5BC6E7-D421-4064-AF05-B26B40104432}" type="presOf" srcId="{3AF6FDD3-8749-4E49-A73D-9270A23DC985}" destId="{EE1DE684-7790-4E21-AA6A-CEA0C39FA946}" srcOrd="0" destOrd="0" presId="urn:microsoft.com/office/officeart/2005/8/layout/process1"/>
    <dgm:cxn modelId="{44EC6FC7-E1D9-4825-9A8D-991D7937F8E0}" type="presOf" srcId="{8F868C43-20D0-4231-B26E-42DF9ED74653}" destId="{B43944DF-0CB3-4FC6-98E8-A26197DB53D0}" srcOrd="0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D6B78DC0-FD45-47C2-BB05-059A97B22F61}" type="presParOf" srcId="{EE1DE684-7790-4E21-AA6A-CEA0C39FA946}" destId="{B43944DF-0CB3-4FC6-98E8-A26197DB53D0}" srcOrd="0" destOrd="0" presId="urn:microsoft.com/office/officeart/2005/8/layout/process1"/>
    <dgm:cxn modelId="{EA93CA8D-A665-45ED-8AF7-BB2EA51F9543}" type="presParOf" srcId="{EE1DE684-7790-4E21-AA6A-CEA0C39FA946}" destId="{14C283A1-613B-49D9-BC37-44639F7C6E48}" srcOrd="1" destOrd="0" presId="urn:microsoft.com/office/officeart/2005/8/layout/process1"/>
    <dgm:cxn modelId="{CF150729-5FF1-4C36-87EA-39D94AC2CC95}" type="presParOf" srcId="{14C283A1-613B-49D9-BC37-44639F7C6E48}" destId="{7D6BA4D8-DBCC-4AC8-8752-487A5DC6F2B6}" srcOrd="0" destOrd="0" presId="urn:microsoft.com/office/officeart/2005/8/layout/process1"/>
    <dgm:cxn modelId="{60ABB5EE-61BB-45A3-BAD3-3376978B08B0}" type="presParOf" srcId="{EE1DE684-7790-4E21-AA6A-CEA0C39FA946}" destId="{DEB4C8D3-DB99-428B-9C62-2CAE466DD60E}" srcOrd="2" destOrd="0" presId="urn:microsoft.com/office/officeart/2005/8/layout/process1"/>
    <dgm:cxn modelId="{E6AA266A-3EC5-438C-B015-BA01A3D404EF}" type="presParOf" srcId="{EE1DE684-7790-4E21-AA6A-CEA0C39FA946}" destId="{D1F05877-0358-4E2C-9E81-4873667FB250}" srcOrd="3" destOrd="0" presId="urn:microsoft.com/office/officeart/2005/8/layout/process1"/>
    <dgm:cxn modelId="{5A45D172-AE5A-473D-8552-91155C64DE3B}" type="presParOf" srcId="{D1F05877-0358-4E2C-9E81-4873667FB250}" destId="{FA23D997-83D0-4FE0-B7DB-54792E6DB801}" srcOrd="0" destOrd="0" presId="urn:microsoft.com/office/officeart/2005/8/layout/process1"/>
    <dgm:cxn modelId="{C9C0902A-EB66-4A67-896C-BD6237CF08AA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9F5509-8D3D-4B77-97E1-6BE38A95CCF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BE42618-DB54-48E2-8831-BFBE809721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5942C54-D75C-4595-A0A1-DDB49431F45F}" type="parTrans" cxnId="{CAA54CC0-DA9A-43DB-B6C4-8324FB8C9B87}">
      <dgm:prSet/>
      <dgm:spPr/>
      <dgm:t>
        <a:bodyPr/>
        <a:lstStyle/>
        <a:p>
          <a:endParaRPr lang="en-GB"/>
        </a:p>
      </dgm:t>
    </dgm:pt>
    <dgm:pt modelId="{04D72507-5E96-4E84-A321-B4AAE34D55B8}" type="sibTrans" cxnId="{CAA54CC0-DA9A-43DB-B6C4-8324FB8C9B87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208E34-E4E1-45D2-A018-A73893F60A7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22555B4-3722-4E6F-A166-3B020F90121B}" type="parTrans" cxnId="{49E1E923-ACF8-42DB-8C92-3B0288490168}">
      <dgm:prSet/>
      <dgm:spPr/>
      <dgm:t>
        <a:bodyPr/>
        <a:lstStyle/>
        <a:p>
          <a:endParaRPr lang="en-GB"/>
        </a:p>
      </dgm:t>
    </dgm:pt>
    <dgm:pt modelId="{A762A1A7-F632-49F3-B3A6-52BD91FAAF8C}" type="sibTrans" cxnId="{49E1E923-ACF8-42DB-8C92-3B028849016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B280AD3-571B-4983-B39E-D4D32FBB183B}">
      <dgm:prSet phldrT="[Text]"/>
      <dgm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C26FEF6-0CD2-44F1-B51F-AE0C27022783}" type="parTrans" cxnId="{9B44ECF0-A694-4AF3-B32A-EE62D075535D}">
      <dgm:prSet/>
      <dgm:spPr/>
      <dgm:t>
        <a:bodyPr/>
        <a:lstStyle/>
        <a:p>
          <a:endParaRPr lang="en-GB"/>
        </a:p>
      </dgm:t>
    </dgm:pt>
    <dgm:pt modelId="{48918829-E54D-4CCC-9C86-8BC6123C80E5}" type="sibTrans" cxnId="{9B44ECF0-A694-4AF3-B32A-EE62D075535D}">
      <dgm:prSet/>
      <dgm:spPr/>
      <dgm:t>
        <a:bodyPr/>
        <a:lstStyle/>
        <a:p>
          <a:endParaRPr lang="en-GB"/>
        </a:p>
      </dgm:t>
    </dgm:pt>
    <dgm:pt modelId="{DB034D1D-0A4D-4D58-A854-965AAD1E9E76}" type="pres">
      <dgm:prSet presAssocID="{899F5509-8D3D-4B77-97E1-6BE38A95CCF9}" presName="Name0" presStyleCnt="0">
        <dgm:presLayoutVars>
          <dgm:dir/>
          <dgm:resizeHandles val="exact"/>
        </dgm:presLayoutVars>
      </dgm:prSet>
      <dgm:spPr/>
    </dgm:pt>
    <dgm:pt modelId="{2A67F134-4D42-430D-8D3B-66755E8D5EA5}" type="pres">
      <dgm:prSet presAssocID="{899F5509-8D3D-4B77-97E1-6BE38A95CCF9}" presName="vNodes" presStyleCnt="0"/>
      <dgm:spPr/>
    </dgm:pt>
    <dgm:pt modelId="{A71355B8-AF2C-4437-976F-3131DFFAD9D9}" type="pres">
      <dgm:prSet presAssocID="{EBE42618-DB54-48E2-8831-BFBE809721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850343-1B6B-46BE-A524-461292E76A95}" type="pres">
      <dgm:prSet presAssocID="{04D72507-5E96-4E84-A321-B4AAE34D55B8}" presName="spacerT" presStyleCnt="0"/>
      <dgm:spPr/>
    </dgm:pt>
    <dgm:pt modelId="{F4A56102-F888-4804-83E4-F80CC1B7C6B0}" type="pres">
      <dgm:prSet presAssocID="{04D72507-5E96-4E84-A321-B4AAE34D55B8}" presName="sibTrans" presStyleLbl="sibTrans2D1" presStyleIdx="0" presStyleCnt="2"/>
      <dgm:spPr/>
      <dgm:t>
        <a:bodyPr/>
        <a:lstStyle/>
        <a:p>
          <a:endParaRPr lang="en-GB"/>
        </a:p>
      </dgm:t>
    </dgm:pt>
    <dgm:pt modelId="{F144A1B8-CEA4-40D3-9CDD-3F84955F0056}" type="pres">
      <dgm:prSet presAssocID="{04D72507-5E96-4E84-A321-B4AAE34D55B8}" presName="spacerB" presStyleCnt="0"/>
      <dgm:spPr/>
    </dgm:pt>
    <dgm:pt modelId="{9C51FA95-F3ED-420B-B206-DCA0EBA7BFEC}" type="pres">
      <dgm:prSet presAssocID="{55208E34-E4E1-45D2-A018-A73893F60A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138366-ABED-49C3-A9A8-CE01DC33150F}" type="pres">
      <dgm:prSet presAssocID="{899F5509-8D3D-4B77-97E1-6BE38A95CCF9}" presName="sibTransLast" presStyleLbl="sibTrans2D1" presStyleIdx="1" presStyleCnt="2"/>
      <dgm:spPr/>
      <dgm:t>
        <a:bodyPr/>
        <a:lstStyle/>
        <a:p>
          <a:endParaRPr lang="en-GB"/>
        </a:p>
      </dgm:t>
    </dgm:pt>
    <dgm:pt modelId="{E2903F11-0BD0-404D-BF07-FEC711E80E6C}" type="pres">
      <dgm:prSet presAssocID="{899F5509-8D3D-4B77-97E1-6BE38A95CCF9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4793617-F69F-4730-879F-FDDB9AB26275}" type="pres">
      <dgm:prSet presAssocID="{899F5509-8D3D-4B77-97E1-6BE38A95CCF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3A68CB-3A30-4929-869B-4C48EFF7410F}" type="presOf" srcId="{04D72507-5E96-4E84-A321-B4AAE34D55B8}" destId="{F4A56102-F888-4804-83E4-F80CC1B7C6B0}" srcOrd="0" destOrd="0" presId="urn:microsoft.com/office/officeart/2005/8/layout/equation2"/>
    <dgm:cxn modelId="{CAA54CC0-DA9A-43DB-B6C4-8324FB8C9B87}" srcId="{899F5509-8D3D-4B77-97E1-6BE38A95CCF9}" destId="{EBE42618-DB54-48E2-8831-BFBE8097210D}" srcOrd="0" destOrd="0" parTransId="{75942C54-D75C-4595-A0A1-DDB49431F45F}" sibTransId="{04D72507-5E96-4E84-A321-B4AAE34D55B8}"/>
    <dgm:cxn modelId="{9B44ECF0-A694-4AF3-B32A-EE62D075535D}" srcId="{899F5509-8D3D-4B77-97E1-6BE38A95CCF9}" destId="{DB280AD3-571B-4983-B39E-D4D32FBB183B}" srcOrd="2" destOrd="0" parTransId="{8C26FEF6-0CD2-44F1-B51F-AE0C27022783}" sibTransId="{48918829-E54D-4CCC-9C86-8BC6123C80E5}"/>
    <dgm:cxn modelId="{47A2F27B-121C-4878-BBE7-B1D068F37A2E}" type="presOf" srcId="{A762A1A7-F632-49F3-B3A6-52BD91FAAF8C}" destId="{E2903F11-0BD0-404D-BF07-FEC711E80E6C}" srcOrd="1" destOrd="0" presId="urn:microsoft.com/office/officeart/2005/8/layout/equation2"/>
    <dgm:cxn modelId="{49E1E923-ACF8-42DB-8C92-3B0288490168}" srcId="{899F5509-8D3D-4B77-97E1-6BE38A95CCF9}" destId="{55208E34-E4E1-45D2-A018-A73893F60A77}" srcOrd="1" destOrd="0" parTransId="{622555B4-3722-4E6F-A166-3B020F90121B}" sibTransId="{A762A1A7-F632-49F3-B3A6-52BD91FAAF8C}"/>
    <dgm:cxn modelId="{3B345CA8-EBF3-4FB8-B3AF-20E63426B0F8}" type="presOf" srcId="{DB280AD3-571B-4983-B39E-D4D32FBB183B}" destId="{B4793617-F69F-4730-879F-FDDB9AB26275}" srcOrd="0" destOrd="0" presId="urn:microsoft.com/office/officeart/2005/8/layout/equation2"/>
    <dgm:cxn modelId="{E16161D9-EF41-49C3-89BB-35591E056631}" type="presOf" srcId="{55208E34-E4E1-45D2-A018-A73893F60A77}" destId="{9C51FA95-F3ED-420B-B206-DCA0EBA7BFEC}" srcOrd="0" destOrd="0" presId="urn:microsoft.com/office/officeart/2005/8/layout/equation2"/>
    <dgm:cxn modelId="{9A7094D5-34F2-4D60-B7D2-61684E927A4B}" type="presOf" srcId="{899F5509-8D3D-4B77-97E1-6BE38A95CCF9}" destId="{DB034D1D-0A4D-4D58-A854-965AAD1E9E76}" srcOrd="0" destOrd="0" presId="urn:microsoft.com/office/officeart/2005/8/layout/equation2"/>
    <dgm:cxn modelId="{9B3F5D47-70AA-46A6-80F3-A70B1888F718}" type="presOf" srcId="{EBE42618-DB54-48E2-8831-BFBE8097210D}" destId="{A71355B8-AF2C-4437-976F-3131DFFAD9D9}" srcOrd="0" destOrd="0" presId="urn:microsoft.com/office/officeart/2005/8/layout/equation2"/>
    <dgm:cxn modelId="{A6966585-9BD0-4F81-9924-F03D3999F692}" type="presOf" srcId="{A762A1A7-F632-49F3-B3A6-52BD91FAAF8C}" destId="{36138366-ABED-49C3-A9A8-CE01DC33150F}" srcOrd="0" destOrd="0" presId="urn:microsoft.com/office/officeart/2005/8/layout/equation2"/>
    <dgm:cxn modelId="{3D05D2D0-D9CC-4ABB-A1A0-6C845F7BEB54}" type="presParOf" srcId="{DB034D1D-0A4D-4D58-A854-965AAD1E9E76}" destId="{2A67F134-4D42-430D-8D3B-66755E8D5EA5}" srcOrd="0" destOrd="0" presId="urn:microsoft.com/office/officeart/2005/8/layout/equation2"/>
    <dgm:cxn modelId="{A1C0837B-BB84-47FB-AFD3-3E1FB3CC7B0D}" type="presParOf" srcId="{2A67F134-4D42-430D-8D3B-66755E8D5EA5}" destId="{A71355B8-AF2C-4437-976F-3131DFFAD9D9}" srcOrd="0" destOrd="0" presId="urn:microsoft.com/office/officeart/2005/8/layout/equation2"/>
    <dgm:cxn modelId="{12BD82F0-F384-4A46-A3C2-8AE1B1F5DA7A}" type="presParOf" srcId="{2A67F134-4D42-430D-8D3B-66755E8D5EA5}" destId="{C6850343-1B6B-46BE-A524-461292E76A95}" srcOrd="1" destOrd="0" presId="urn:microsoft.com/office/officeart/2005/8/layout/equation2"/>
    <dgm:cxn modelId="{7210F5B4-FB71-4A1C-8F6C-650CB88ED2BA}" type="presParOf" srcId="{2A67F134-4D42-430D-8D3B-66755E8D5EA5}" destId="{F4A56102-F888-4804-83E4-F80CC1B7C6B0}" srcOrd="2" destOrd="0" presId="urn:microsoft.com/office/officeart/2005/8/layout/equation2"/>
    <dgm:cxn modelId="{E492A749-31D9-4C50-BEF6-AA76A4F0AE78}" type="presParOf" srcId="{2A67F134-4D42-430D-8D3B-66755E8D5EA5}" destId="{F144A1B8-CEA4-40D3-9CDD-3F84955F0056}" srcOrd="3" destOrd="0" presId="urn:microsoft.com/office/officeart/2005/8/layout/equation2"/>
    <dgm:cxn modelId="{3C645229-8537-473F-872D-5FC3A1450BAB}" type="presParOf" srcId="{2A67F134-4D42-430D-8D3B-66755E8D5EA5}" destId="{9C51FA95-F3ED-420B-B206-DCA0EBA7BFEC}" srcOrd="4" destOrd="0" presId="urn:microsoft.com/office/officeart/2005/8/layout/equation2"/>
    <dgm:cxn modelId="{0DF50C04-940F-44E3-8A2C-12AF1D68B005}" type="presParOf" srcId="{DB034D1D-0A4D-4D58-A854-965AAD1E9E76}" destId="{36138366-ABED-49C3-A9A8-CE01DC33150F}" srcOrd="1" destOrd="0" presId="urn:microsoft.com/office/officeart/2005/8/layout/equation2"/>
    <dgm:cxn modelId="{13C42482-E5F1-4543-BBDB-E267FB7390A2}" type="presParOf" srcId="{36138366-ABED-49C3-A9A8-CE01DC33150F}" destId="{E2903F11-0BD0-404D-BF07-FEC711E80E6C}" srcOrd="0" destOrd="0" presId="urn:microsoft.com/office/officeart/2005/8/layout/equation2"/>
    <dgm:cxn modelId="{E826517B-381B-4033-B90A-B51084035BC8}" type="presParOf" srcId="{DB034D1D-0A4D-4D58-A854-965AAD1E9E76}" destId="{B4793617-F69F-4730-879F-FDDB9AB2627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/>
      <dgm:spPr>
        <a:xfrm>
          <a:off x="3270" y="348952"/>
          <a:ext cx="977645" cy="66907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1973" y="348952"/>
          <a:ext cx="977645" cy="66907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48952"/>
          <a:ext cx="977645" cy="66907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9D0EA1-6B1A-419D-B802-CEC5BA09C3F5}" type="presOf" srcId="{33DBB99E-DADB-401C-92CE-FFCB6EBA9B81}" destId="{0BA7A05C-6838-4805-B3BA-93AB26257C53}" srcOrd="0" destOrd="0" presId="urn:microsoft.com/office/officeart/2005/8/layout/process1"/>
    <dgm:cxn modelId="{263F7D08-191B-4E86-9E9F-29F5C8E27E81}" type="presOf" srcId="{AAC6D881-73DD-4D80-9E07-5FE94F878BC1}" destId="{D1F05877-0358-4E2C-9E81-4873667FB250}" srcOrd="0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DD1B0530-06B6-49DF-B486-D9A3417AE913}" type="presOf" srcId="{AAC6D881-73DD-4D80-9E07-5FE94F878BC1}" destId="{FA23D997-83D0-4FE0-B7DB-54792E6DB801}" srcOrd="1" destOrd="0" presId="urn:microsoft.com/office/officeart/2005/8/layout/process1"/>
    <dgm:cxn modelId="{023AA75B-38E3-442F-B546-FDE4A1146DC2}" type="presOf" srcId="{8F868C43-20D0-4231-B26E-42DF9ED74653}" destId="{B43944DF-0CB3-4FC6-98E8-A26197DB53D0}" srcOrd="0" destOrd="0" presId="urn:microsoft.com/office/officeart/2005/8/layout/process1"/>
    <dgm:cxn modelId="{B9D9D9A0-D3F3-4AEF-A74D-76A1FBAC8D2C}" type="presOf" srcId="{B0835B61-61D8-4252-9B97-A0596ED900AF}" destId="{7D6BA4D8-DBCC-4AC8-8752-487A5DC6F2B6}" srcOrd="1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246B3198-DC1E-4C86-A48C-E459016A2722}" type="presOf" srcId="{74FD8757-A96B-4AD0-B5C9-C2CBC4C1F16D}" destId="{DEB4C8D3-DB99-428B-9C62-2CAE466DD60E}" srcOrd="0" destOrd="0" presId="urn:microsoft.com/office/officeart/2005/8/layout/process1"/>
    <dgm:cxn modelId="{8F9B6391-8863-4EB8-8295-D980810647F1}" type="presOf" srcId="{3AF6FDD3-8749-4E49-A73D-9270A23DC985}" destId="{EE1DE684-7790-4E21-AA6A-CEA0C39FA946}" srcOrd="0" destOrd="0" presId="urn:microsoft.com/office/officeart/2005/8/layout/process1"/>
    <dgm:cxn modelId="{BB95C14C-7C1D-44AC-9A2F-5CD21BD206D1}" type="presOf" srcId="{B0835B61-61D8-4252-9B97-A0596ED900AF}" destId="{14C283A1-613B-49D9-BC37-44639F7C6E48}" srcOrd="0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0F8BBA4B-AB4D-4583-A0A0-2F2238381ED6}" type="presParOf" srcId="{EE1DE684-7790-4E21-AA6A-CEA0C39FA946}" destId="{B43944DF-0CB3-4FC6-98E8-A26197DB53D0}" srcOrd="0" destOrd="0" presId="urn:microsoft.com/office/officeart/2005/8/layout/process1"/>
    <dgm:cxn modelId="{79858F28-2E6F-4B3A-AE21-4A59FB178C00}" type="presParOf" srcId="{EE1DE684-7790-4E21-AA6A-CEA0C39FA946}" destId="{14C283A1-613B-49D9-BC37-44639F7C6E48}" srcOrd="1" destOrd="0" presId="urn:microsoft.com/office/officeart/2005/8/layout/process1"/>
    <dgm:cxn modelId="{F61DCD6F-1DA4-4D05-8E0E-AF2548D6E1C9}" type="presParOf" srcId="{14C283A1-613B-49D9-BC37-44639F7C6E48}" destId="{7D6BA4D8-DBCC-4AC8-8752-487A5DC6F2B6}" srcOrd="0" destOrd="0" presId="urn:microsoft.com/office/officeart/2005/8/layout/process1"/>
    <dgm:cxn modelId="{BA0CB511-5C1C-4C3A-9D13-EEEC32750DC2}" type="presParOf" srcId="{EE1DE684-7790-4E21-AA6A-CEA0C39FA946}" destId="{DEB4C8D3-DB99-428B-9C62-2CAE466DD60E}" srcOrd="2" destOrd="0" presId="urn:microsoft.com/office/officeart/2005/8/layout/process1"/>
    <dgm:cxn modelId="{E2AE445F-5E9A-499F-9448-1389E4198FE2}" type="presParOf" srcId="{EE1DE684-7790-4E21-AA6A-CEA0C39FA946}" destId="{D1F05877-0358-4E2C-9E81-4873667FB250}" srcOrd="3" destOrd="0" presId="urn:microsoft.com/office/officeart/2005/8/layout/process1"/>
    <dgm:cxn modelId="{9BD7C421-E56B-44BA-A612-E602A7A949E4}" type="presParOf" srcId="{D1F05877-0358-4E2C-9E81-4873667FB250}" destId="{FA23D997-83D0-4FE0-B7DB-54792E6DB801}" srcOrd="0" destOrd="0" presId="urn:microsoft.com/office/officeart/2005/8/layout/process1"/>
    <dgm:cxn modelId="{C0616896-5634-450B-A3E5-680878B40509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/>
      <dgm:spPr>
        <a:xfrm>
          <a:off x="3270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1973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48952"/>
          <a:ext cx="977645" cy="669075"/>
        </a:xfr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</dgm:ptLst>
  <dgm:cxnLst>
    <dgm:cxn modelId="{68D5DC29-0DE1-40A7-81A4-29AD835C836F}" type="presOf" srcId="{3AF6FDD3-8749-4E49-A73D-9270A23DC985}" destId="{EE1DE684-7790-4E21-AA6A-CEA0C39FA946}" srcOrd="0" destOrd="0" presId="urn:microsoft.com/office/officeart/2005/8/layout/process1"/>
    <dgm:cxn modelId="{59B38B1B-AA72-4244-BABB-BBFC1F80EE6E}" type="presOf" srcId="{74FD8757-A96B-4AD0-B5C9-C2CBC4C1F16D}" destId="{DEB4C8D3-DB99-428B-9C62-2CAE466DD60E}" srcOrd="0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528DCA7D-F2B5-43C5-9DE0-DDE5EC927D85}" type="presOf" srcId="{AAC6D881-73DD-4D80-9E07-5FE94F878BC1}" destId="{D1F05877-0358-4E2C-9E81-4873667FB250}" srcOrd="0" destOrd="0" presId="urn:microsoft.com/office/officeart/2005/8/layout/process1"/>
    <dgm:cxn modelId="{28C1D173-E826-4AFB-AE16-281EEB5CA90E}" type="presOf" srcId="{B0835B61-61D8-4252-9B97-A0596ED900AF}" destId="{14C283A1-613B-49D9-BC37-44639F7C6E48}" srcOrd="0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F84B2F27-80CF-46C5-89D7-64F908CCFE40}" type="presOf" srcId="{8F868C43-20D0-4231-B26E-42DF9ED74653}" destId="{B43944DF-0CB3-4FC6-98E8-A26197DB53D0}" srcOrd="0" destOrd="0" presId="urn:microsoft.com/office/officeart/2005/8/layout/process1"/>
    <dgm:cxn modelId="{AD97BE7B-DA5A-4923-8D6B-E9C2F0C3DAD1}" type="presOf" srcId="{AAC6D881-73DD-4D80-9E07-5FE94F878BC1}" destId="{FA23D997-83D0-4FE0-B7DB-54792E6DB801}" srcOrd="1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F20D6D23-3196-433E-8D1D-DDB6839DF5C5}" type="presOf" srcId="{33DBB99E-DADB-401C-92CE-FFCB6EBA9B81}" destId="{0BA7A05C-6838-4805-B3BA-93AB26257C53}" srcOrd="0" destOrd="0" presId="urn:microsoft.com/office/officeart/2005/8/layout/process1"/>
    <dgm:cxn modelId="{FF73197B-6394-4EF3-A645-BDDF4ED4AF3C}" type="presOf" srcId="{B0835B61-61D8-4252-9B97-A0596ED900AF}" destId="{7D6BA4D8-DBCC-4AC8-8752-487A5DC6F2B6}" srcOrd="1" destOrd="0" presId="urn:microsoft.com/office/officeart/2005/8/layout/process1"/>
    <dgm:cxn modelId="{DB4A296D-DC4F-4D34-AF16-82DDCBCBC3BD}" type="presParOf" srcId="{EE1DE684-7790-4E21-AA6A-CEA0C39FA946}" destId="{B43944DF-0CB3-4FC6-98E8-A26197DB53D0}" srcOrd="0" destOrd="0" presId="urn:microsoft.com/office/officeart/2005/8/layout/process1"/>
    <dgm:cxn modelId="{519D1A80-C2F1-4EBA-B039-7DA2AD6B9E80}" type="presParOf" srcId="{EE1DE684-7790-4E21-AA6A-CEA0C39FA946}" destId="{14C283A1-613B-49D9-BC37-44639F7C6E48}" srcOrd="1" destOrd="0" presId="urn:microsoft.com/office/officeart/2005/8/layout/process1"/>
    <dgm:cxn modelId="{7031ECC3-ACA3-4605-9CDD-081C1D933098}" type="presParOf" srcId="{14C283A1-613B-49D9-BC37-44639F7C6E48}" destId="{7D6BA4D8-DBCC-4AC8-8752-487A5DC6F2B6}" srcOrd="0" destOrd="0" presId="urn:microsoft.com/office/officeart/2005/8/layout/process1"/>
    <dgm:cxn modelId="{9018FB7B-4194-43BA-AAB2-2914D65F9AC2}" type="presParOf" srcId="{EE1DE684-7790-4E21-AA6A-CEA0C39FA946}" destId="{DEB4C8D3-DB99-428B-9C62-2CAE466DD60E}" srcOrd="2" destOrd="0" presId="urn:microsoft.com/office/officeart/2005/8/layout/process1"/>
    <dgm:cxn modelId="{F117FB30-1881-408F-B9F1-1FB9BB2C5F5E}" type="presParOf" srcId="{EE1DE684-7790-4E21-AA6A-CEA0C39FA946}" destId="{D1F05877-0358-4E2C-9E81-4873667FB250}" srcOrd="3" destOrd="0" presId="urn:microsoft.com/office/officeart/2005/8/layout/process1"/>
    <dgm:cxn modelId="{9C67702D-75E4-4844-AA1C-604762F4DB58}" type="presParOf" srcId="{D1F05877-0358-4E2C-9E81-4873667FB250}" destId="{FA23D997-83D0-4FE0-B7DB-54792E6DB801}" srcOrd="0" destOrd="0" presId="urn:microsoft.com/office/officeart/2005/8/layout/process1"/>
    <dgm:cxn modelId="{AC71A41E-F0C3-4770-8E42-99B0744B3A3D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9F5509-8D3D-4B77-97E1-6BE38A95CCF9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BE42618-DB54-48E2-8831-BFBE8097210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411"/>
          <a:ext cx="521038" cy="521038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5942C54-D75C-4595-A0A1-DDB49431F45F}" type="parTrans" cxnId="{CAA54CC0-DA9A-43DB-B6C4-8324FB8C9B87}">
      <dgm:prSet/>
      <dgm:spPr/>
      <dgm:t>
        <a:bodyPr/>
        <a:lstStyle/>
        <a:p>
          <a:endParaRPr lang="en-GB"/>
        </a:p>
      </dgm:t>
    </dgm:pt>
    <dgm:pt modelId="{04D72507-5E96-4E84-A321-B4AAE34D55B8}" type="sibTrans" cxnId="{CAA54CC0-DA9A-43DB-B6C4-8324FB8C9B87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15665" y="563757"/>
          <a:ext cx="302202" cy="302202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208E34-E4E1-45D2-A018-A73893F60A7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106246" y="908268"/>
          <a:ext cx="521038" cy="521038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22555B4-3722-4E6F-A166-3B020F90121B}" type="parTrans" cxnId="{49E1E923-ACF8-42DB-8C92-3B0288490168}">
      <dgm:prSet/>
      <dgm:spPr/>
      <dgm:t>
        <a:bodyPr/>
        <a:lstStyle/>
        <a:p>
          <a:endParaRPr lang="en-GB"/>
        </a:p>
      </dgm:t>
    </dgm:pt>
    <dgm:pt modelId="{A762A1A7-F632-49F3-B3A6-52BD91FAAF8C}" type="sibTrans" cxnId="{49E1E923-ACF8-42DB-8C92-3B028849016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705441" y="617945"/>
          <a:ext cx="165690" cy="193826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B280AD3-571B-4983-B39E-D4D32FBB183B}">
      <dgm:prSet phldrT="[Text]"/>
      <dgm:spPr>
        <a:xfrm>
          <a:off x="939908" y="193820"/>
          <a:ext cx="1042076" cy="1042076"/>
        </a:xfr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C26FEF6-0CD2-44F1-B51F-AE0C27022783}" type="parTrans" cxnId="{9B44ECF0-A694-4AF3-B32A-EE62D075535D}">
      <dgm:prSet/>
      <dgm:spPr/>
      <dgm:t>
        <a:bodyPr/>
        <a:lstStyle/>
        <a:p>
          <a:endParaRPr lang="en-GB"/>
        </a:p>
      </dgm:t>
    </dgm:pt>
    <dgm:pt modelId="{48918829-E54D-4CCC-9C86-8BC6123C80E5}" type="sibTrans" cxnId="{9B44ECF0-A694-4AF3-B32A-EE62D075535D}">
      <dgm:prSet/>
      <dgm:spPr/>
      <dgm:t>
        <a:bodyPr/>
        <a:lstStyle/>
        <a:p>
          <a:endParaRPr lang="en-GB"/>
        </a:p>
      </dgm:t>
    </dgm:pt>
    <dgm:pt modelId="{DB034D1D-0A4D-4D58-A854-965AAD1E9E76}" type="pres">
      <dgm:prSet presAssocID="{899F5509-8D3D-4B77-97E1-6BE38A95CCF9}" presName="Name0" presStyleCnt="0">
        <dgm:presLayoutVars>
          <dgm:dir/>
          <dgm:resizeHandles val="exact"/>
        </dgm:presLayoutVars>
      </dgm:prSet>
      <dgm:spPr/>
    </dgm:pt>
    <dgm:pt modelId="{2A67F134-4D42-430D-8D3B-66755E8D5EA5}" type="pres">
      <dgm:prSet presAssocID="{899F5509-8D3D-4B77-97E1-6BE38A95CCF9}" presName="vNodes" presStyleCnt="0"/>
      <dgm:spPr/>
    </dgm:pt>
    <dgm:pt modelId="{A71355B8-AF2C-4437-976F-3131DFFAD9D9}" type="pres">
      <dgm:prSet presAssocID="{EBE42618-DB54-48E2-8831-BFBE8097210D}" presName="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C6850343-1B6B-46BE-A524-461292E76A95}" type="pres">
      <dgm:prSet presAssocID="{04D72507-5E96-4E84-A321-B4AAE34D55B8}" presName="spacerT" presStyleCnt="0"/>
      <dgm:spPr/>
    </dgm:pt>
    <dgm:pt modelId="{F4A56102-F888-4804-83E4-F80CC1B7C6B0}" type="pres">
      <dgm:prSet presAssocID="{04D72507-5E96-4E84-A321-B4AAE34D55B8}" presName="sibTrans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en-GB"/>
        </a:p>
      </dgm:t>
    </dgm:pt>
    <dgm:pt modelId="{F144A1B8-CEA4-40D3-9CDD-3F84955F0056}" type="pres">
      <dgm:prSet presAssocID="{04D72507-5E96-4E84-A321-B4AAE34D55B8}" presName="spacerB" presStyleCnt="0"/>
      <dgm:spPr/>
    </dgm:pt>
    <dgm:pt modelId="{9C51FA95-F3ED-420B-B206-DCA0EBA7BFEC}" type="pres">
      <dgm:prSet presAssocID="{55208E34-E4E1-45D2-A018-A73893F60A77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36138366-ABED-49C3-A9A8-CE01DC33150F}" type="pres">
      <dgm:prSet presAssocID="{899F5509-8D3D-4B77-97E1-6BE38A95CCF9}" presName="sibTransLast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E2903F11-0BD0-404D-BF07-FEC711E80E6C}" type="pres">
      <dgm:prSet presAssocID="{899F5509-8D3D-4B77-97E1-6BE38A95CCF9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B4793617-F69F-4730-879F-FDDB9AB26275}" type="pres">
      <dgm:prSet presAssocID="{899F5509-8D3D-4B77-97E1-6BE38A95CCF9}" presName="las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GB"/>
        </a:p>
      </dgm:t>
    </dgm:pt>
  </dgm:ptLst>
  <dgm:cxnLst>
    <dgm:cxn modelId="{9B44ECF0-A694-4AF3-B32A-EE62D075535D}" srcId="{899F5509-8D3D-4B77-97E1-6BE38A95CCF9}" destId="{DB280AD3-571B-4983-B39E-D4D32FBB183B}" srcOrd="2" destOrd="0" parTransId="{8C26FEF6-0CD2-44F1-B51F-AE0C27022783}" sibTransId="{48918829-E54D-4CCC-9C86-8BC6123C80E5}"/>
    <dgm:cxn modelId="{504C229A-90E9-41BB-8FD1-B21B10055E17}" type="presOf" srcId="{04D72507-5E96-4E84-A321-B4AAE34D55B8}" destId="{F4A56102-F888-4804-83E4-F80CC1B7C6B0}" srcOrd="0" destOrd="0" presId="urn:microsoft.com/office/officeart/2005/8/layout/equation2"/>
    <dgm:cxn modelId="{AF26B0EA-EB24-4E66-929F-C4DBA4E23457}" type="presOf" srcId="{899F5509-8D3D-4B77-97E1-6BE38A95CCF9}" destId="{DB034D1D-0A4D-4D58-A854-965AAD1E9E76}" srcOrd="0" destOrd="0" presId="urn:microsoft.com/office/officeart/2005/8/layout/equation2"/>
    <dgm:cxn modelId="{49E1E923-ACF8-42DB-8C92-3B0288490168}" srcId="{899F5509-8D3D-4B77-97E1-6BE38A95CCF9}" destId="{55208E34-E4E1-45D2-A018-A73893F60A77}" srcOrd="1" destOrd="0" parTransId="{622555B4-3722-4E6F-A166-3B020F90121B}" sibTransId="{A762A1A7-F632-49F3-B3A6-52BD91FAAF8C}"/>
    <dgm:cxn modelId="{5C34CF0A-0DA7-4391-A358-DE3A869D504F}" type="presOf" srcId="{EBE42618-DB54-48E2-8831-BFBE8097210D}" destId="{A71355B8-AF2C-4437-976F-3131DFFAD9D9}" srcOrd="0" destOrd="0" presId="urn:microsoft.com/office/officeart/2005/8/layout/equation2"/>
    <dgm:cxn modelId="{ACFACC20-5E20-409B-8A9F-1D946B4046AF}" type="presOf" srcId="{DB280AD3-571B-4983-B39E-D4D32FBB183B}" destId="{B4793617-F69F-4730-879F-FDDB9AB26275}" srcOrd="0" destOrd="0" presId="urn:microsoft.com/office/officeart/2005/8/layout/equation2"/>
    <dgm:cxn modelId="{CAA54CC0-DA9A-43DB-B6C4-8324FB8C9B87}" srcId="{899F5509-8D3D-4B77-97E1-6BE38A95CCF9}" destId="{EBE42618-DB54-48E2-8831-BFBE8097210D}" srcOrd="0" destOrd="0" parTransId="{75942C54-D75C-4595-A0A1-DDB49431F45F}" sibTransId="{04D72507-5E96-4E84-A321-B4AAE34D55B8}"/>
    <dgm:cxn modelId="{0B1BA3D1-7B49-491A-9A4B-7780C0472571}" type="presOf" srcId="{A762A1A7-F632-49F3-B3A6-52BD91FAAF8C}" destId="{36138366-ABED-49C3-A9A8-CE01DC33150F}" srcOrd="0" destOrd="0" presId="urn:microsoft.com/office/officeart/2005/8/layout/equation2"/>
    <dgm:cxn modelId="{6E733B90-A070-44EB-8B58-AC941D0C30BB}" type="presOf" srcId="{A762A1A7-F632-49F3-B3A6-52BD91FAAF8C}" destId="{E2903F11-0BD0-404D-BF07-FEC711E80E6C}" srcOrd="1" destOrd="0" presId="urn:microsoft.com/office/officeart/2005/8/layout/equation2"/>
    <dgm:cxn modelId="{1E742CCD-2B3F-47BE-9A1F-1306C9C01344}" type="presOf" srcId="{55208E34-E4E1-45D2-A018-A73893F60A77}" destId="{9C51FA95-F3ED-420B-B206-DCA0EBA7BFEC}" srcOrd="0" destOrd="0" presId="urn:microsoft.com/office/officeart/2005/8/layout/equation2"/>
    <dgm:cxn modelId="{3B3AAB80-F44D-4249-BA77-B41CF77D2249}" type="presParOf" srcId="{DB034D1D-0A4D-4D58-A854-965AAD1E9E76}" destId="{2A67F134-4D42-430D-8D3B-66755E8D5EA5}" srcOrd="0" destOrd="0" presId="urn:microsoft.com/office/officeart/2005/8/layout/equation2"/>
    <dgm:cxn modelId="{D04A7FB2-1FD7-4098-B194-5B276A575058}" type="presParOf" srcId="{2A67F134-4D42-430D-8D3B-66755E8D5EA5}" destId="{A71355B8-AF2C-4437-976F-3131DFFAD9D9}" srcOrd="0" destOrd="0" presId="urn:microsoft.com/office/officeart/2005/8/layout/equation2"/>
    <dgm:cxn modelId="{0D1BF1D6-F6C2-4F58-A17C-1EBC583EFD9F}" type="presParOf" srcId="{2A67F134-4D42-430D-8D3B-66755E8D5EA5}" destId="{C6850343-1B6B-46BE-A524-461292E76A95}" srcOrd="1" destOrd="0" presId="urn:microsoft.com/office/officeart/2005/8/layout/equation2"/>
    <dgm:cxn modelId="{229980CD-36FF-4632-95FE-47F4BA933064}" type="presParOf" srcId="{2A67F134-4D42-430D-8D3B-66755E8D5EA5}" destId="{F4A56102-F888-4804-83E4-F80CC1B7C6B0}" srcOrd="2" destOrd="0" presId="urn:microsoft.com/office/officeart/2005/8/layout/equation2"/>
    <dgm:cxn modelId="{D5A9E299-6378-4CCC-A936-36D301C36F59}" type="presParOf" srcId="{2A67F134-4D42-430D-8D3B-66755E8D5EA5}" destId="{F144A1B8-CEA4-40D3-9CDD-3F84955F0056}" srcOrd="3" destOrd="0" presId="urn:microsoft.com/office/officeart/2005/8/layout/equation2"/>
    <dgm:cxn modelId="{BAB4B06D-4644-40E6-B813-EFF5DED33525}" type="presParOf" srcId="{2A67F134-4D42-430D-8D3B-66755E8D5EA5}" destId="{9C51FA95-F3ED-420B-B206-DCA0EBA7BFEC}" srcOrd="4" destOrd="0" presId="urn:microsoft.com/office/officeart/2005/8/layout/equation2"/>
    <dgm:cxn modelId="{DA3D9114-6418-494F-8DD0-FDA922C30AE0}" type="presParOf" srcId="{DB034D1D-0A4D-4D58-A854-965AAD1E9E76}" destId="{36138366-ABED-49C3-A9A8-CE01DC33150F}" srcOrd="1" destOrd="0" presId="urn:microsoft.com/office/officeart/2005/8/layout/equation2"/>
    <dgm:cxn modelId="{C5E37F8F-9505-4FD3-97B0-E56BA60FE956}" type="presParOf" srcId="{36138366-ABED-49C3-A9A8-CE01DC33150F}" destId="{E2903F11-0BD0-404D-BF07-FEC711E80E6C}" srcOrd="0" destOrd="0" presId="urn:microsoft.com/office/officeart/2005/8/layout/equation2"/>
    <dgm:cxn modelId="{E253039E-9B6C-40B4-B8D9-AB5A2E265DAC}" type="presParOf" srcId="{DB034D1D-0A4D-4D58-A854-965AAD1E9E76}" destId="{B4793617-F69F-4730-879F-FDDB9AB2627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/>
      <dgm:spPr>
        <a:xfrm>
          <a:off x="3270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1078680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4FD8757-A96B-4AD0-B5C9-C2CBC4C1F16D}">
      <dgm:prSet phldrT="[Text]"/>
      <dgm:spPr>
        <a:xfrm>
          <a:off x="1371973" y="348952"/>
          <a:ext cx="977645" cy="669075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GB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xfrm>
          <a:off x="2447383" y="562262"/>
          <a:ext cx="207260" cy="242455"/>
        </a:xfr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gm:spPr>
      <dgm:t>
        <a:bodyPr/>
        <a:lstStyle/>
        <a:p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3DBB99E-DADB-401C-92CE-FFCB6EBA9B8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xfrm>
          <a:off x="2740677" y="348952"/>
          <a:ext cx="977645" cy="669075"/>
        </a:xfr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</dgm:ptLst>
  <dgm:cxnLst>
    <dgm:cxn modelId="{C4A15F2A-E1E9-41B9-9389-28E61291D675}" type="presOf" srcId="{8F868C43-20D0-4231-B26E-42DF9ED74653}" destId="{B43944DF-0CB3-4FC6-98E8-A26197DB53D0}" srcOrd="0" destOrd="0" presId="urn:microsoft.com/office/officeart/2005/8/layout/process1"/>
    <dgm:cxn modelId="{424BFFB9-45EC-4C05-89DE-576578B4954C}" type="presOf" srcId="{B0835B61-61D8-4252-9B97-A0596ED900AF}" destId="{14C283A1-613B-49D9-BC37-44639F7C6E48}" srcOrd="0" destOrd="0" presId="urn:microsoft.com/office/officeart/2005/8/layout/process1"/>
    <dgm:cxn modelId="{62620DAA-DAC5-469B-AC9B-B738C674C474}" type="presOf" srcId="{74FD8757-A96B-4AD0-B5C9-C2CBC4C1F16D}" destId="{DEB4C8D3-DB99-428B-9C62-2CAE466DD60E}" srcOrd="0" destOrd="0" presId="urn:microsoft.com/office/officeart/2005/8/layout/process1"/>
    <dgm:cxn modelId="{E8D5500E-4813-435C-AF51-C99E773DF689}" type="presOf" srcId="{AAC6D881-73DD-4D80-9E07-5FE94F878BC1}" destId="{FA23D997-83D0-4FE0-B7DB-54792E6DB801}" srcOrd="1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465D3663-6731-41A8-A5DA-812B83ED5BCC}" type="presOf" srcId="{B0835B61-61D8-4252-9B97-A0596ED900AF}" destId="{7D6BA4D8-DBCC-4AC8-8752-487A5DC6F2B6}" srcOrd="1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AA53EB3F-F492-4A26-A4C6-0360EC838981}" type="presOf" srcId="{AAC6D881-73DD-4D80-9E07-5FE94F878BC1}" destId="{D1F05877-0358-4E2C-9E81-4873667FB250}" srcOrd="0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8ED77D09-CA87-4E3C-A6D6-54D7B73DE460}" type="presOf" srcId="{3AF6FDD3-8749-4E49-A73D-9270A23DC985}" destId="{EE1DE684-7790-4E21-AA6A-CEA0C39FA946}" srcOrd="0" destOrd="0" presId="urn:microsoft.com/office/officeart/2005/8/layout/process1"/>
    <dgm:cxn modelId="{AC8978FA-AC28-423A-954E-A24D11FEAD16}" type="presOf" srcId="{33DBB99E-DADB-401C-92CE-FFCB6EBA9B81}" destId="{0BA7A05C-6838-4805-B3BA-93AB26257C53}" srcOrd="0" destOrd="0" presId="urn:microsoft.com/office/officeart/2005/8/layout/process1"/>
    <dgm:cxn modelId="{7362B292-F157-4556-83BA-A82D76E76ECC}" type="presParOf" srcId="{EE1DE684-7790-4E21-AA6A-CEA0C39FA946}" destId="{B43944DF-0CB3-4FC6-98E8-A26197DB53D0}" srcOrd="0" destOrd="0" presId="urn:microsoft.com/office/officeart/2005/8/layout/process1"/>
    <dgm:cxn modelId="{F54723CF-83DF-4156-920D-76F27189D57A}" type="presParOf" srcId="{EE1DE684-7790-4E21-AA6A-CEA0C39FA946}" destId="{14C283A1-613B-49D9-BC37-44639F7C6E48}" srcOrd="1" destOrd="0" presId="urn:microsoft.com/office/officeart/2005/8/layout/process1"/>
    <dgm:cxn modelId="{C6E9C06A-41E5-47FE-B36A-BE122C5BE5AE}" type="presParOf" srcId="{14C283A1-613B-49D9-BC37-44639F7C6E48}" destId="{7D6BA4D8-DBCC-4AC8-8752-487A5DC6F2B6}" srcOrd="0" destOrd="0" presId="urn:microsoft.com/office/officeart/2005/8/layout/process1"/>
    <dgm:cxn modelId="{D684C84E-781C-4E58-BD2A-48E76FD4FA59}" type="presParOf" srcId="{EE1DE684-7790-4E21-AA6A-CEA0C39FA946}" destId="{DEB4C8D3-DB99-428B-9C62-2CAE466DD60E}" srcOrd="2" destOrd="0" presId="urn:microsoft.com/office/officeart/2005/8/layout/process1"/>
    <dgm:cxn modelId="{55FF2105-E3D8-4507-8B95-B7018061EDC4}" type="presParOf" srcId="{EE1DE684-7790-4E21-AA6A-CEA0C39FA946}" destId="{D1F05877-0358-4E2C-9E81-4873667FB250}" srcOrd="3" destOrd="0" presId="urn:microsoft.com/office/officeart/2005/8/layout/process1"/>
    <dgm:cxn modelId="{7C1C228A-970C-4ACC-9F7E-DF2FB91202F8}" type="presParOf" srcId="{D1F05877-0358-4E2C-9E81-4873667FB250}" destId="{FA23D997-83D0-4FE0-B7DB-54792E6DB801}" srcOrd="0" destOrd="0" presId="urn:microsoft.com/office/officeart/2005/8/layout/process1"/>
    <dgm:cxn modelId="{14677910-5760-4A5F-B60F-4C80F38E1F18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355B8-AF2C-4437-976F-3131DFFAD9D9}">
      <dsp:nvSpPr>
        <dsp:cNvPr id="0" name=""/>
        <dsp:cNvSpPr/>
      </dsp:nvSpPr>
      <dsp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76715"/>
        <a:ext cx="368430" cy="368430"/>
      </dsp:txXfrm>
    </dsp:sp>
    <dsp:sp modelId="{F4A56102-F888-4804-83E4-F80CC1B7C6B0}">
      <dsp:nvSpPr>
        <dsp:cNvPr id="0" name=""/>
        <dsp:cNvSpPr/>
      </dsp:nvSpPr>
      <dsp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5722" y="679319"/>
        <a:ext cx="222088" cy="71078"/>
      </dsp:txXfrm>
    </dsp:sp>
    <dsp:sp modelId="{9C51FA95-F3ED-420B-B206-DCA0EBA7BFEC}">
      <dsp:nvSpPr>
        <dsp:cNvPr id="0" name=""/>
        <dsp:cNvSpPr/>
      </dsp:nvSpPr>
      <dsp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984572"/>
        <a:ext cx="368430" cy="368430"/>
      </dsp:txXfrm>
    </dsp:sp>
    <dsp:sp modelId="{36138366-ABED-49C3-A9A8-CE01DC33150F}">
      <dsp:nvSpPr>
        <dsp:cNvPr id="0" name=""/>
        <dsp:cNvSpPr/>
      </dsp:nvSpPr>
      <dsp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5441" y="656710"/>
        <a:ext cx="115983" cy="116296"/>
      </dsp:txXfrm>
    </dsp:sp>
    <dsp:sp modelId="{B4793617-F69F-4730-879F-FDDB9AB26275}">
      <dsp:nvSpPr>
        <dsp:cNvPr id="0" name=""/>
        <dsp:cNvSpPr/>
      </dsp:nvSpPr>
      <dsp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92516" y="346428"/>
        <a:ext cx="736860" cy="7368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355B8-AF2C-4437-976F-3131DFFAD9D9}">
      <dsp:nvSpPr>
        <dsp:cNvPr id="0" name=""/>
        <dsp:cNvSpPr/>
      </dsp:nvSpPr>
      <dsp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76715"/>
        <a:ext cx="368430" cy="368430"/>
      </dsp:txXfrm>
    </dsp:sp>
    <dsp:sp modelId="{F4A56102-F888-4804-83E4-F80CC1B7C6B0}">
      <dsp:nvSpPr>
        <dsp:cNvPr id="0" name=""/>
        <dsp:cNvSpPr/>
      </dsp:nvSpPr>
      <dsp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5722" y="679319"/>
        <a:ext cx="222088" cy="71078"/>
      </dsp:txXfrm>
    </dsp:sp>
    <dsp:sp modelId="{9C51FA95-F3ED-420B-B206-DCA0EBA7BFEC}">
      <dsp:nvSpPr>
        <dsp:cNvPr id="0" name=""/>
        <dsp:cNvSpPr/>
      </dsp:nvSpPr>
      <dsp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984572"/>
        <a:ext cx="368430" cy="368430"/>
      </dsp:txXfrm>
    </dsp:sp>
    <dsp:sp modelId="{36138366-ABED-49C3-A9A8-CE01DC33150F}">
      <dsp:nvSpPr>
        <dsp:cNvPr id="0" name=""/>
        <dsp:cNvSpPr/>
      </dsp:nvSpPr>
      <dsp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5441" y="656710"/>
        <a:ext cx="115983" cy="116296"/>
      </dsp:txXfrm>
    </dsp:sp>
    <dsp:sp modelId="{B4793617-F69F-4730-879F-FDDB9AB26275}">
      <dsp:nvSpPr>
        <dsp:cNvPr id="0" name=""/>
        <dsp:cNvSpPr/>
      </dsp:nvSpPr>
      <dsp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92516" y="346428"/>
        <a:ext cx="736860" cy="7368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10753"/>
        <a:ext cx="145082" cy="145473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22876"/>
        <a:ext cx="155445" cy="121227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Cloud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22876"/>
        <a:ext cx="155445" cy="121227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cASO</a:t>
          </a: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/ </a:t>
          </a:r>
          <a:r>
            <a:rPr lang="en-GB" sz="1800" kern="1200" dirty="0" err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Oneacct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Storage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22876"/>
        <a:ext cx="155445" cy="121227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Accounting script</a:t>
          </a:r>
          <a:endParaRPr lang="en-GB" sz="14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355B8-AF2C-4437-976F-3131DFFAD9D9}">
      <dsp:nvSpPr>
        <dsp:cNvPr id="0" name=""/>
        <dsp:cNvSpPr/>
      </dsp:nvSpPr>
      <dsp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76715"/>
        <a:ext cx="368430" cy="368430"/>
      </dsp:txXfrm>
    </dsp:sp>
    <dsp:sp modelId="{F4A56102-F888-4804-83E4-F80CC1B7C6B0}">
      <dsp:nvSpPr>
        <dsp:cNvPr id="0" name=""/>
        <dsp:cNvSpPr/>
      </dsp:nvSpPr>
      <dsp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5722" y="679319"/>
        <a:ext cx="222088" cy="71078"/>
      </dsp:txXfrm>
    </dsp:sp>
    <dsp:sp modelId="{9C51FA95-F3ED-420B-B206-DCA0EBA7BFEC}">
      <dsp:nvSpPr>
        <dsp:cNvPr id="0" name=""/>
        <dsp:cNvSpPr/>
      </dsp:nvSpPr>
      <dsp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984572"/>
        <a:ext cx="368430" cy="368430"/>
      </dsp:txXfrm>
    </dsp:sp>
    <dsp:sp modelId="{36138366-ABED-49C3-A9A8-CE01DC33150F}">
      <dsp:nvSpPr>
        <dsp:cNvPr id="0" name=""/>
        <dsp:cNvSpPr/>
      </dsp:nvSpPr>
      <dsp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5441" y="656710"/>
        <a:ext cx="115983" cy="116296"/>
      </dsp:txXfrm>
    </dsp:sp>
    <dsp:sp modelId="{B4793617-F69F-4730-879F-FDDB9AB26275}">
      <dsp:nvSpPr>
        <dsp:cNvPr id="0" name=""/>
        <dsp:cNvSpPr/>
      </dsp:nvSpPr>
      <dsp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92516" y="346428"/>
        <a:ext cx="736860" cy="736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22876"/>
        <a:ext cx="155445" cy="121227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10753"/>
        <a:ext cx="145082" cy="145473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355B8-AF2C-4437-976F-3131DFFAD9D9}">
      <dsp:nvSpPr>
        <dsp:cNvPr id="0" name=""/>
        <dsp:cNvSpPr/>
      </dsp:nvSpPr>
      <dsp:spPr>
        <a:xfrm>
          <a:off x="106246" y="411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CE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76715"/>
        <a:ext cx="368430" cy="368430"/>
      </dsp:txXfrm>
    </dsp:sp>
    <dsp:sp modelId="{F4A56102-F888-4804-83E4-F80CC1B7C6B0}">
      <dsp:nvSpPr>
        <dsp:cNvPr id="0" name=""/>
        <dsp:cNvSpPr/>
      </dsp:nvSpPr>
      <dsp:spPr>
        <a:xfrm>
          <a:off x="215665" y="563757"/>
          <a:ext cx="302202" cy="302202"/>
        </a:xfrm>
        <a:prstGeom prst="mathPlus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5722" y="679319"/>
        <a:ext cx="222088" cy="71078"/>
      </dsp:txXfrm>
    </dsp:sp>
    <dsp:sp modelId="{9C51FA95-F3ED-420B-B206-DCA0EBA7BFEC}">
      <dsp:nvSpPr>
        <dsp:cNvPr id="0" name=""/>
        <dsp:cNvSpPr/>
      </dsp:nvSpPr>
      <dsp:spPr>
        <a:xfrm>
          <a:off x="106246" y="908268"/>
          <a:ext cx="521038" cy="521038"/>
        </a:xfrm>
        <a:prstGeom prst="ellipse">
          <a:avLst/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</a:t>
          </a:r>
          <a:endParaRPr lang="en-GB" sz="11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2550" y="984572"/>
        <a:ext cx="368430" cy="368430"/>
      </dsp:txXfrm>
    </dsp:sp>
    <dsp:sp modelId="{36138366-ABED-49C3-A9A8-CE01DC33150F}">
      <dsp:nvSpPr>
        <dsp:cNvPr id="0" name=""/>
        <dsp:cNvSpPr/>
      </dsp:nvSpPr>
      <dsp:spPr>
        <a:xfrm>
          <a:off x="705441" y="617945"/>
          <a:ext cx="165690" cy="193826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05441" y="656710"/>
        <a:ext cx="115983" cy="116296"/>
      </dsp:txXfrm>
    </dsp:sp>
    <dsp:sp modelId="{B4793617-F69F-4730-879F-FDDB9AB26275}">
      <dsp:nvSpPr>
        <dsp:cNvPr id="0" name=""/>
        <dsp:cNvSpPr/>
      </dsp:nvSpPr>
      <dsp:spPr>
        <a:xfrm>
          <a:off x="939908" y="193820"/>
          <a:ext cx="1042076" cy="1042076"/>
        </a:xfrm>
        <a:prstGeom prst="ellipse">
          <a:avLst/>
        </a:prstGeom>
        <a:solidFill>
          <a:srgbClr val="C0504D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APEL parser</a:t>
          </a:r>
          <a:endParaRPr lang="en-GB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92516" y="346428"/>
        <a:ext cx="736860" cy="7368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Batch system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3672" y="355605"/>
        <a:ext cx="936841" cy="65576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78680" y="610753"/>
        <a:ext cx="145082" cy="145473"/>
      </dsp:txXfrm>
    </dsp:sp>
    <dsp:sp modelId="{DEB4C8D3-DB99-428B-9C62-2CAE466DD60E}">
      <dsp:nvSpPr>
        <dsp:cNvPr id="0" name=""/>
        <dsp:cNvSpPr/>
      </dsp:nvSpPr>
      <dsp:spPr>
        <a:xfrm>
          <a:off x="1371973" y="335203"/>
          <a:ext cx="977645" cy="6965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ARC / QCG</a:t>
          </a:r>
          <a:endParaRPr lang="en-GB" sz="1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92375" y="355605"/>
        <a:ext cx="936841" cy="65576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rgbClr val="F79646"/>
        </a:solidFill>
        <a:ln w="25400" cap="flat" cmpd="sng" algn="ctr">
          <a:solidFill>
            <a:srgbClr val="F79646">
              <a:shade val="50000"/>
            </a:srgb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35203"/>
          <a:ext cx="977645" cy="696572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solidFill>
            <a:srgbClr val="C0504D">
              <a:shade val="50000"/>
            </a:srgb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SSM</a:t>
          </a:r>
          <a:endParaRPr lang="en-GB" sz="1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761079" y="355605"/>
        <a:ext cx="936841" cy="655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B143B329-FA1F-4F6A-AEB4-8FE0B8BA2C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97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3B329-FA1F-4F6A-AEB4-8FE0B8BA2CA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27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3B329-FA1F-4F6A-AEB4-8FE0B8BA2CA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27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3B329-FA1F-4F6A-AEB4-8FE0B8BA2CA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7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3B329-FA1F-4F6A-AEB4-8FE0B8BA2CA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50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43B329-FA1F-4F6A-AEB4-8FE0B8BA2CA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9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D6DA5-0A9C-4C07-9EC5-C74E6E308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70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082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866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12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08840-A37C-4B9C-8CF6-80F1638EA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18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270BE-C20F-48D9-AAAB-052D1F112E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6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6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7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13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7589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2871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89" r="51477" b="36159"/>
          <a:stretch>
            <a:fillRect/>
          </a:stretch>
        </p:blipFill>
        <p:spPr bwMode="auto">
          <a:xfrm>
            <a:off x="-28479" y="-99392"/>
            <a:ext cx="9242426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14BD3F7-7A93-46FF-B1E9-4451F36B1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64189"/>
          <a:stretch>
            <a:fillRect/>
          </a:stretch>
        </p:blipFill>
        <p:spPr bwMode="auto">
          <a:xfrm>
            <a:off x="1225550" y="5570538"/>
            <a:ext cx="800576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4FCE4FE5-FCE7-45E0-8967-619F7E70A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9" r:id="rId1"/>
    <p:sldLayoutId id="2147484620" r:id="rId2"/>
    <p:sldLayoutId id="2147484621" r:id="rId3"/>
    <p:sldLayoutId id="2147484622" r:id="rId4"/>
    <p:sldLayoutId id="2147484623" r:id="rId5"/>
    <p:sldLayoutId id="2147484624" r:id="rId6"/>
    <p:sldLayoutId id="2147484625" r:id="rId7"/>
    <p:sldLayoutId id="2147484626" r:id="rId8"/>
    <p:sldLayoutId id="2147484627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el-admins@stfc.ac.u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hyperlink" Target="https://wiki.egi.eu/wiki/APEL/MessageFormat" TargetMode="External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The IRIS Accounting Portal</a:t>
            </a:r>
            <a:endParaRPr lang="en-US" altLang="en-US" dirty="0" smtClean="0">
              <a:solidFill>
                <a:srgbClr val="3C8C93"/>
              </a:solidFill>
              <a:latin typeface="Calibri" pitchFamily="34" charset="0"/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>
              <a:latin typeface="Calibri" pitchFamily="34" charset="0"/>
            </a:endParaRPr>
          </a:p>
          <a:p>
            <a:pPr eaLnBrk="1" hangingPunct="1"/>
            <a:r>
              <a:rPr lang="en-US" altLang="en-US" dirty="0">
                <a:latin typeface="Calibri" pitchFamily="34" charset="0"/>
              </a:rPr>
              <a:t>Adrian </a:t>
            </a:r>
            <a:r>
              <a:rPr lang="en-US" altLang="en-US" dirty="0" smtClean="0">
                <a:latin typeface="Calibri" pitchFamily="34" charset="0"/>
              </a:rPr>
              <a:t>Coveney, </a:t>
            </a:r>
            <a:r>
              <a:rPr lang="en-US" altLang="en-US" dirty="0">
                <a:latin typeface="Calibri" pitchFamily="34" charset="0"/>
              </a:rPr>
              <a:t>Greg </a:t>
            </a:r>
            <a:r>
              <a:rPr lang="en-US" altLang="en-US" dirty="0" smtClean="0">
                <a:latin typeface="Calibri" pitchFamily="34" charset="0"/>
              </a:rPr>
              <a:t>Corbett</a:t>
            </a:r>
          </a:p>
          <a:p>
            <a:pPr eaLnBrk="1" hangingPunct="1"/>
            <a:r>
              <a:rPr lang="en-US" altLang="en-US" dirty="0" smtClean="0">
                <a:latin typeface="Calibri" pitchFamily="34" charset="0"/>
                <a:hlinkClick r:id="rId3"/>
              </a:rPr>
              <a:t>apel-admins@stfc.ac.uk</a:t>
            </a:r>
            <a:endParaRPr lang="en-US" alt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66046" y="2276873"/>
            <a:ext cx="3722378" cy="2016223"/>
            <a:chOff x="3270" y="335203"/>
            <a:chExt cx="977645" cy="696572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3270" y="335203"/>
              <a:ext cx="977645" cy="69657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50000"/>
                    <a:satMod val="300000"/>
                  </a:srgbClr>
                </a:gs>
                <a:gs pos="35000">
                  <a:srgbClr val="4F81BD">
                    <a:hueOff val="0"/>
                    <a:satOff val="0"/>
                    <a:lumOff val="0"/>
                    <a:alphaOff val="0"/>
                    <a:tint val="37000"/>
                    <a:satMod val="30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15000"/>
                    <a:satMod val="350000"/>
                  </a:srgb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3672" y="355605"/>
              <a:ext cx="936841" cy="6557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dirty="0">
                <a:solidFill>
                  <a:sysClr val="windowText" lastClr="000000"/>
                </a:solidFill>
                <a:latin typeface="Calibri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dirty="0">
                <a:solidFill>
                  <a:sysClr val="windowText" lastClr="000000"/>
                </a:solidFill>
                <a:latin typeface="Calibri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dirty="0" smtClean="0">
                  <a:solidFill>
                    <a:sysClr val="windowText" lastClr="000000"/>
                  </a:solidFill>
                  <a:latin typeface="Calibri"/>
                </a:rPr>
                <a:t>Site</a:t>
              </a:r>
              <a:endParaRPr lang="en-GB" sz="1800" kern="1200" dirty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Flow - Site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557338"/>
            <a:ext cx="3968031" cy="4514868"/>
          </a:xfrm>
        </p:spPr>
        <p:txBody>
          <a:bodyPr/>
          <a:lstStyle/>
          <a:p>
            <a:r>
              <a:rPr lang="en-GB" dirty="0" smtClean="0"/>
              <a:t>Configuration</a:t>
            </a:r>
          </a:p>
          <a:p>
            <a:pPr marL="457200" lvl="1" indent="0">
              <a:buNone/>
            </a:pPr>
            <a:r>
              <a:rPr lang="en-GB" dirty="0" smtClean="0"/>
              <a:t>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apel</a:t>
            </a:r>
            <a:r>
              <a:rPr lang="en-GB" dirty="0" smtClean="0"/>
              <a:t>/</a:t>
            </a:r>
            <a:r>
              <a:rPr lang="en-GB" dirty="0" err="1" smtClean="0"/>
              <a:t>parser.cfg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apel</a:t>
            </a:r>
            <a:r>
              <a:rPr lang="en-GB" dirty="0" smtClean="0"/>
              <a:t>/</a:t>
            </a:r>
            <a:r>
              <a:rPr lang="en-GB" dirty="0" err="1" smtClean="0"/>
              <a:t>client.cfg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apel</a:t>
            </a:r>
            <a:r>
              <a:rPr lang="en-GB" dirty="0" smtClean="0"/>
              <a:t>/</a:t>
            </a:r>
            <a:r>
              <a:rPr lang="en-GB" dirty="0" err="1" smtClean="0"/>
              <a:t>sender.cfg</a:t>
            </a:r>
            <a:endParaRPr lang="en-GB" dirty="0"/>
          </a:p>
          <a:p>
            <a:r>
              <a:rPr lang="en-GB" dirty="0" smtClean="0"/>
              <a:t>Logging</a:t>
            </a:r>
          </a:p>
          <a:p>
            <a:pPr marL="457200" lvl="1" indent="0">
              <a:buNone/>
            </a:pPr>
            <a:r>
              <a:rPr lang="en-GB" dirty="0"/>
              <a:t>/</a:t>
            </a:r>
            <a:r>
              <a:rPr lang="en-GB" dirty="0" err="1" smtClean="0"/>
              <a:t>var</a:t>
            </a:r>
            <a:r>
              <a:rPr lang="en-GB" dirty="0" smtClean="0"/>
              <a:t>/log/</a:t>
            </a:r>
            <a:r>
              <a:rPr lang="en-GB" dirty="0" err="1" smtClean="0"/>
              <a:t>apel</a:t>
            </a:r>
            <a:r>
              <a:rPr lang="en-GB" dirty="0" smtClean="0"/>
              <a:t>/parser.log</a:t>
            </a:r>
          </a:p>
          <a:p>
            <a:pPr marL="457200" lvl="1" indent="0">
              <a:buNone/>
            </a:pPr>
            <a:r>
              <a:rPr lang="en-GB" dirty="0" smtClean="0"/>
              <a:t>/</a:t>
            </a:r>
            <a:r>
              <a:rPr lang="en-GB" dirty="0" err="1" smtClean="0"/>
              <a:t>var</a:t>
            </a:r>
            <a:r>
              <a:rPr lang="en-GB" dirty="0" smtClean="0"/>
              <a:t>/log/</a:t>
            </a:r>
            <a:r>
              <a:rPr lang="en-GB" dirty="0" err="1" smtClean="0"/>
              <a:t>apel</a:t>
            </a:r>
            <a:r>
              <a:rPr lang="en-GB" dirty="0" smtClean="0"/>
              <a:t>/client.log</a:t>
            </a:r>
          </a:p>
          <a:p>
            <a:pPr marL="457200" lvl="1" indent="0">
              <a:buNone/>
            </a:pPr>
            <a:r>
              <a:rPr lang="en-GB" dirty="0"/>
              <a:t>/</a:t>
            </a:r>
            <a:r>
              <a:rPr lang="en-GB" dirty="0" err="1"/>
              <a:t>var</a:t>
            </a:r>
            <a:r>
              <a:rPr lang="en-GB" dirty="0"/>
              <a:t>/log/</a:t>
            </a:r>
            <a:r>
              <a:rPr lang="en-GB" dirty="0" err="1"/>
              <a:t>apel</a:t>
            </a:r>
            <a:r>
              <a:rPr lang="en-GB" dirty="0"/>
              <a:t>/ssmsend.log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18" name="Freeform 17"/>
          <p:cNvSpPr/>
          <p:nvPr/>
        </p:nvSpPr>
        <p:spPr>
          <a:xfrm>
            <a:off x="4894270" y="2481445"/>
            <a:ext cx="521038" cy="521038"/>
          </a:xfrm>
          <a:custGeom>
            <a:avLst/>
            <a:gdLst>
              <a:gd name="connsiteX0" fmla="*/ 0 w 521038"/>
              <a:gd name="connsiteY0" fmla="*/ 260519 h 521038"/>
              <a:gd name="connsiteX1" fmla="*/ 260519 w 521038"/>
              <a:gd name="connsiteY1" fmla="*/ 0 h 521038"/>
              <a:gd name="connsiteX2" fmla="*/ 521038 w 521038"/>
              <a:gd name="connsiteY2" fmla="*/ 260519 h 521038"/>
              <a:gd name="connsiteX3" fmla="*/ 260519 w 521038"/>
              <a:gd name="connsiteY3" fmla="*/ 521038 h 521038"/>
              <a:gd name="connsiteX4" fmla="*/ 0 w 521038"/>
              <a:gd name="connsiteY4" fmla="*/ 260519 h 52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1038" h="521038">
                <a:moveTo>
                  <a:pt x="0" y="260519"/>
                </a:moveTo>
                <a:cubicBezTo>
                  <a:pt x="0" y="116638"/>
                  <a:pt x="116638" y="0"/>
                  <a:pt x="260519" y="0"/>
                </a:cubicBezTo>
                <a:cubicBezTo>
                  <a:pt x="404400" y="0"/>
                  <a:pt x="521038" y="116638"/>
                  <a:pt x="521038" y="260519"/>
                </a:cubicBezTo>
                <a:cubicBezTo>
                  <a:pt x="521038" y="404400"/>
                  <a:pt x="404400" y="521038"/>
                  <a:pt x="260519" y="521038"/>
                </a:cubicBezTo>
                <a:cubicBezTo>
                  <a:pt x="116638" y="521038"/>
                  <a:pt x="0" y="404400"/>
                  <a:pt x="0" y="260519"/>
                </a:cubicBezTo>
                <a:close/>
              </a:path>
            </a:pathLst>
          </a:cu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87734" tIns="87734" rIns="87734" bIns="8773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rPr>
              <a:t>CE</a:t>
            </a:r>
            <a:endParaRPr lang="en-GB" sz="9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03689" y="3044791"/>
            <a:ext cx="302202" cy="302202"/>
          </a:xfrm>
          <a:custGeom>
            <a:avLst/>
            <a:gdLst>
              <a:gd name="connsiteX0" fmla="*/ 40057 w 302202"/>
              <a:gd name="connsiteY0" fmla="*/ 115562 h 302202"/>
              <a:gd name="connsiteX1" fmla="*/ 115562 w 302202"/>
              <a:gd name="connsiteY1" fmla="*/ 115562 h 302202"/>
              <a:gd name="connsiteX2" fmla="*/ 115562 w 302202"/>
              <a:gd name="connsiteY2" fmla="*/ 40057 h 302202"/>
              <a:gd name="connsiteX3" fmla="*/ 186640 w 302202"/>
              <a:gd name="connsiteY3" fmla="*/ 40057 h 302202"/>
              <a:gd name="connsiteX4" fmla="*/ 186640 w 302202"/>
              <a:gd name="connsiteY4" fmla="*/ 115562 h 302202"/>
              <a:gd name="connsiteX5" fmla="*/ 262145 w 302202"/>
              <a:gd name="connsiteY5" fmla="*/ 115562 h 302202"/>
              <a:gd name="connsiteX6" fmla="*/ 262145 w 302202"/>
              <a:gd name="connsiteY6" fmla="*/ 186640 h 302202"/>
              <a:gd name="connsiteX7" fmla="*/ 186640 w 302202"/>
              <a:gd name="connsiteY7" fmla="*/ 186640 h 302202"/>
              <a:gd name="connsiteX8" fmla="*/ 186640 w 302202"/>
              <a:gd name="connsiteY8" fmla="*/ 262145 h 302202"/>
              <a:gd name="connsiteX9" fmla="*/ 115562 w 302202"/>
              <a:gd name="connsiteY9" fmla="*/ 262145 h 302202"/>
              <a:gd name="connsiteX10" fmla="*/ 115562 w 302202"/>
              <a:gd name="connsiteY10" fmla="*/ 186640 h 302202"/>
              <a:gd name="connsiteX11" fmla="*/ 40057 w 302202"/>
              <a:gd name="connsiteY11" fmla="*/ 186640 h 302202"/>
              <a:gd name="connsiteX12" fmla="*/ 40057 w 302202"/>
              <a:gd name="connsiteY12" fmla="*/ 115562 h 3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202" h="302202">
                <a:moveTo>
                  <a:pt x="40057" y="115562"/>
                </a:moveTo>
                <a:lnTo>
                  <a:pt x="115562" y="115562"/>
                </a:lnTo>
                <a:lnTo>
                  <a:pt x="115562" y="40057"/>
                </a:lnTo>
                <a:lnTo>
                  <a:pt x="186640" y="40057"/>
                </a:lnTo>
                <a:lnTo>
                  <a:pt x="186640" y="115562"/>
                </a:lnTo>
                <a:lnTo>
                  <a:pt x="262145" y="115562"/>
                </a:lnTo>
                <a:lnTo>
                  <a:pt x="262145" y="186640"/>
                </a:lnTo>
                <a:lnTo>
                  <a:pt x="186640" y="186640"/>
                </a:lnTo>
                <a:lnTo>
                  <a:pt x="186640" y="262145"/>
                </a:lnTo>
                <a:lnTo>
                  <a:pt x="115562" y="262145"/>
                </a:lnTo>
                <a:lnTo>
                  <a:pt x="115562" y="186640"/>
                </a:lnTo>
                <a:lnTo>
                  <a:pt x="40057" y="186640"/>
                </a:lnTo>
                <a:lnTo>
                  <a:pt x="40057" y="115562"/>
                </a:lnTo>
                <a:close/>
              </a:path>
            </a:pathLst>
          </a:cu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40057" tIns="115562" rIns="40057" bIns="11556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500" kern="120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894270" y="3389302"/>
            <a:ext cx="521038" cy="521038"/>
          </a:xfrm>
          <a:custGeom>
            <a:avLst/>
            <a:gdLst>
              <a:gd name="connsiteX0" fmla="*/ 0 w 521038"/>
              <a:gd name="connsiteY0" fmla="*/ 260519 h 521038"/>
              <a:gd name="connsiteX1" fmla="*/ 260519 w 521038"/>
              <a:gd name="connsiteY1" fmla="*/ 0 h 521038"/>
              <a:gd name="connsiteX2" fmla="*/ 521038 w 521038"/>
              <a:gd name="connsiteY2" fmla="*/ 260519 h 521038"/>
              <a:gd name="connsiteX3" fmla="*/ 260519 w 521038"/>
              <a:gd name="connsiteY3" fmla="*/ 521038 h 521038"/>
              <a:gd name="connsiteX4" fmla="*/ 0 w 521038"/>
              <a:gd name="connsiteY4" fmla="*/ 260519 h 52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1038" h="521038">
                <a:moveTo>
                  <a:pt x="0" y="260519"/>
                </a:moveTo>
                <a:cubicBezTo>
                  <a:pt x="0" y="116638"/>
                  <a:pt x="116638" y="0"/>
                  <a:pt x="260519" y="0"/>
                </a:cubicBezTo>
                <a:cubicBezTo>
                  <a:pt x="404400" y="0"/>
                  <a:pt x="521038" y="116638"/>
                  <a:pt x="521038" y="260519"/>
                </a:cubicBezTo>
                <a:cubicBezTo>
                  <a:pt x="521038" y="404400"/>
                  <a:pt x="404400" y="521038"/>
                  <a:pt x="260519" y="521038"/>
                </a:cubicBezTo>
                <a:cubicBezTo>
                  <a:pt x="116638" y="521038"/>
                  <a:pt x="0" y="404400"/>
                  <a:pt x="0" y="260519"/>
                </a:cubicBezTo>
                <a:close/>
              </a:path>
            </a:pathLst>
          </a:cu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87734" tIns="87734" rIns="87734" bIns="8773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rPr>
              <a:t>Batch</a:t>
            </a:r>
            <a:endParaRPr lang="en-GB" sz="9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493465" y="3098979"/>
            <a:ext cx="165690" cy="193826"/>
          </a:xfrm>
          <a:custGeom>
            <a:avLst/>
            <a:gdLst>
              <a:gd name="connsiteX0" fmla="*/ 0 w 165690"/>
              <a:gd name="connsiteY0" fmla="*/ 38765 h 193826"/>
              <a:gd name="connsiteX1" fmla="*/ 82845 w 165690"/>
              <a:gd name="connsiteY1" fmla="*/ 38765 h 193826"/>
              <a:gd name="connsiteX2" fmla="*/ 82845 w 165690"/>
              <a:gd name="connsiteY2" fmla="*/ 0 h 193826"/>
              <a:gd name="connsiteX3" fmla="*/ 165690 w 165690"/>
              <a:gd name="connsiteY3" fmla="*/ 96913 h 193826"/>
              <a:gd name="connsiteX4" fmla="*/ 82845 w 165690"/>
              <a:gd name="connsiteY4" fmla="*/ 193826 h 193826"/>
              <a:gd name="connsiteX5" fmla="*/ 82845 w 165690"/>
              <a:gd name="connsiteY5" fmla="*/ 155061 h 193826"/>
              <a:gd name="connsiteX6" fmla="*/ 0 w 165690"/>
              <a:gd name="connsiteY6" fmla="*/ 155061 h 193826"/>
              <a:gd name="connsiteX7" fmla="*/ 0 w 165690"/>
              <a:gd name="connsiteY7" fmla="*/ 38765 h 19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5690" h="193826">
                <a:moveTo>
                  <a:pt x="0" y="38765"/>
                </a:moveTo>
                <a:lnTo>
                  <a:pt x="82845" y="38765"/>
                </a:lnTo>
                <a:lnTo>
                  <a:pt x="82845" y="0"/>
                </a:lnTo>
                <a:lnTo>
                  <a:pt x="165690" y="96913"/>
                </a:lnTo>
                <a:lnTo>
                  <a:pt x="82845" y="193826"/>
                </a:lnTo>
                <a:lnTo>
                  <a:pt x="82845" y="155061"/>
                </a:lnTo>
                <a:lnTo>
                  <a:pt x="0" y="155061"/>
                </a:lnTo>
                <a:lnTo>
                  <a:pt x="0" y="38765"/>
                </a:lnTo>
                <a:close/>
              </a:path>
            </a:pathLst>
          </a:cu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0" tIns="38765" rIns="49707" bIns="3876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700" kern="120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727932" y="2674854"/>
            <a:ext cx="1042076" cy="1042076"/>
          </a:xfrm>
          <a:custGeom>
            <a:avLst/>
            <a:gdLst>
              <a:gd name="connsiteX0" fmla="*/ 0 w 1042076"/>
              <a:gd name="connsiteY0" fmla="*/ 521038 h 1042076"/>
              <a:gd name="connsiteX1" fmla="*/ 521038 w 1042076"/>
              <a:gd name="connsiteY1" fmla="*/ 0 h 1042076"/>
              <a:gd name="connsiteX2" fmla="*/ 1042076 w 1042076"/>
              <a:gd name="connsiteY2" fmla="*/ 521038 h 1042076"/>
              <a:gd name="connsiteX3" fmla="*/ 521038 w 1042076"/>
              <a:gd name="connsiteY3" fmla="*/ 1042076 h 1042076"/>
              <a:gd name="connsiteX4" fmla="*/ 0 w 1042076"/>
              <a:gd name="connsiteY4" fmla="*/ 521038 h 1042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2076" h="1042076">
                <a:moveTo>
                  <a:pt x="0" y="521038"/>
                </a:moveTo>
                <a:cubicBezTo>
                  <a:pt x="0" y="233277"/>
                  <a:pt x="233277" y="0"/>
                  <a:pt x="521038" y="0"/>
                </a:cubicBezTo>
                <a:cubicBezTo>
                  <a:pt x="808799" y="0"/>
                  <a:pt x="1042076" y="233277"/>
                  <a:pt x="1042076" y="521038"/>
                </a:cubicBezTo>
                <a:cubicBezTo>
                  <a:pt x="1042076" y="808799"/>
                  <a:pt x="808799" y="1042076"/>
                  <a:pt x="521038" y="1042076"/>
                </a:cubicBezTo>
                <a:cubicBezTo>
                  <a:pt x="233277" y="1042076"/>
                  <a:pt x="0" y="808799"/>
                  <a:pt x="0" y="521038"/>
                </a:cubicBezTo>
                <a:close/>
              </a:path>
            </a:pathLst>
          </a:custGeom>
          <a:solidFill>
            <a:srgbClr val="C0504D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8008" tIns="178008" rIns="178008" bIns="1780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APEL parser</a:t>
            </a:r>
            <a:endParaRPr lang="en-GB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19866" y="2583825"/>
            <a:ext cx="1124542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an 5"/>
          <p:cNvSpPr/>
          <p:nvPr/>
        </p:nvSpPr>
        <p:spPr>
          <a:xfrm>
            <a:off x="7407898" y="2943865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0549" y="2549562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0549" y="3438629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732240" y="3087881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956376" y="2655833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6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Flow - Site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11560" y="3429000"/>
            <a:ext cx="7776864" cy="4514868"/>
          </a:xfrm>
        </p:spPr>
        <p:txBody>
          <a:bodyPr/>
          <a:lstStyle/>
          <a:p>
            <a:pPr lvl="1"/>
            <a:r>
              <a:rPr lang="en-GB" dirty="0" smtClean="0"/>
              <a:t>So </a:t>
            </a:r>
            <a:r>
              <a:rPr lang="en-GB" dirty="0" smtClean="0"/>
              <a:t>long as the output is in our record format, we can ingest it regardless of the exact </a:t>
            </a:r>
            <a:r>
              <a:rPr lang="en-GB" dirty="0" smtClean="0"/>
              <a:t>source</a:t>
            </a:r>
          </a:p>
          <a:p>
            <a:pPr lvl="1"/>
            <a:r>
              <a:rPr lang="en-GB" dirty="0" smtClean="0"/>
              <a:t>Extract </a:t>
            </a:r>
            <a:r>
              <a:rPr lang="en-GB" dirty="0"/>
              <a:t>data from your local </a:t>
            </a:r>
            <a:r>
              <a:rPr lang="en-GB" dirty="0" smtClean="0"/>
              <a:t>database and </a:t>
            </a:r>
            <a:r>
              <a:rPr lang="en-GB" dirty="0"/>
              <a:t>transform it into the </a:t>
            </a:r>
            <a:r>
              <a:rPr lang="en-GB" dirty="0" smtClean="0"/>
              <a:t>APEL </a:t>
            </a:r>
            <a:r>
              <a:rPr lang="en-GB" dirty="0"/>
              <a:t>Usage Record format</a:t>
            </a:r>
            <a:endParaRPr lang="en-GB" dirty="0" smtClean="0"/>
          </a:p>
          <a:p>
            <a:pPr lvl="1"/>
            <a:r>
              <a:rPr lang="en-GB" dirty="0" smtClean="0"/>
              <a:t>Sent to us via SSM and the </a:t>
            </a:r>
            <a:r>
              <a:rPr lang="en-GB" dirty="0" smtClean="0"/>
              <a:t>ARGO Messaging Service</a:t>
            </a:r>
          </a:p>
          <a:p>
            <a:pPr lvl="1"/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wiki.egi.eu/wiki/APEL/MessageFormat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2237206738"/>
              </p:ext>
            </p:extLst>
          </p:nvPr>
        </p:nvGraphicFramePr>
        <p:xfrm>
          <a:off x="5148064" y="2276872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Content Placeholder 10"/>
          <p:cNvSpPr>
            <a:spLocks noGrp="1"/>
          </p:cNvSpPr>
          <p:nvPr>
            <p:ph sz="half" idx="1"/>
          </p:nvPr>
        </p:nvSpPr>
        <p:spPr>
          <a:xfrm>
            <a:off x="611560" y="1709738"/>
            <a:ext cx="4680520" cy="1359222"/>
          </a:xfrm>
        </p:spPr>
        <p:txBody>
          <a:bodyPr/>
          <a:lstStyle/>
          <a:p>
            <a:r>
              <a:rPr lang="en-GB" dirty="0" smtClean="0"/>
              <a:t>For sites not using the APEL Client it’s a black box as far as the APEL team is </a:t>
            </a:r>
            <a:r>
              <a:rPr lang="en-GB" dirty="0" smtClean="0"/>
              <a:t>concerned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42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993015"/>
              </p:ext>
            </p:extLst>
          </p:nvPr>
        </p:nvGraphicFramePr>
        <p:xfrm>
          <a:off x="251520" y="1884708"/>
          <a:ext cx="2088232" cy="142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" name="Rounded Rectangle 101"/>
          <p:cNvSpPr/>
          <p:nvPr/>
        </p:nvSpPr>
        <p:spPr>
          <a:xfrm>
            <a:off x="2583362" y="1987499"/>
            <a:ext cx="1512168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Can 102"/>
          <p:cNvSpPr/>
          <p:nvPr/>
        </p:nvSpPr>
        <p:spPr>
          <a:xfrm>
            <a:off x="2871394" y="2347539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644045" y="1953236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44045" y="2842303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106" name="Right Arrow 105"/>
          <p:cNvSpPr/>
          <p:nvPr/>
        </p:nvSpPr>
        <p:spPr>
          <a:xfrm>
            <a:off x="2195736" y="2491555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Cloud 106"/>
          <p:cNvSpPr/>
          <p:nvPr/>
        </p:nvSpPr>
        <p:spPr>
          <a:xfrm>
            <a:off x="4427984" y="3316707"/>
            <a:ext cx="2016224" cy="1749078"/>
          </a:xfrm>
          <a:prstGeom prst="cloud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539071" y="1956801"/>
            <a:ext cx="2051720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Can 108"/>
          <p:cNvSpPr/>
          <p:nvPr/>
        </p:nvSpPr>
        <p:spPr>
          <a:xfrm>
            <a:off x="7422437" y="2346777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95088" y="1952474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76867" y="2841541"/>
            <a:ext cx="87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Server</a:t>
            </a:r>
          </a:p>
        </p:txBody>
      </p:sp>
      <p:sp>
        <p:nvSpPr>
          <p:cNvPr id="117" name="Freeform 116"/>
          <p:cNvSpPr/>
          <p:nvPr/>
        </p:nvSpPr>
        <p:spPr>
          <a:xfrm>
            <a:off x="4093029" y="2450390"/>
            <a:ext cx="2438400" cy="1121285"/>
          </a:xfrm>
          <a:custGeom>
            <a:avLst/>
            <a:gdLst>
              <a:gd name="connsiteX0" fmla="*/ 0 w 2438400"/>
              <a:gd name="connsiteY0" fmla="*/ 164154 h 1220431"/>
              <a:gd name="connsiteX1" fmla="*/ 1436914 w 2438400"/>
              <a:gd name="connsiteY1" fmla="*/ 1220068 h 1220431"/>
              <a:gd name="connsiteX2" fmla="*/ 2024742 w 2438400"/>
              <a:gd name="connsiteY2" fmla="*/ 66182 h 1220431"/>
              <a:gd name="connsiteX3" fmla="*/ 2438400 w 2438400"/>
              <a:gd name="connsiteY3" fmla="*/ 142382 h 122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" h="1220431">
                <a:moveTo>
                  <a:pt x="0" y="164154"/>
                </a:moveTo>
                <a:cubicBezTo>
                  <a:pt x="549728" y="700275"/>
                  <a:pt x="1099457" y="1236397"/>
                  <a:pt x="1436914" y="1220068"/>
                </a:cubicBezTo>
                <a:cubicBezTo>
                  <a:pt x="1774371" y="1203739"/>
                  <a:pt x="1857828" y="245796"/>
                  <a:pt x="2024742" y="66182"/>
                </a:cubicBezTo>
                <a:cubicBezTo>
                  <a:pt x="2191656" y="-113432"/>
                  <a:pt x="2369457" y="127868"/>
                  <a:pt x="2438400" y="142382"/>
                </a:cubicBezTo>
              </a:path>
            </a:pathLst>
          </a:custGeom>
          <a:noFill/>
          <a:ln w="25400" cap="flat" cmpd="sng" algn="ctr">
            <a:solidFill>
              <a:srgbClr val="4F81BD">
                <a:lumMod val="75000"/>
              </a:srgbClr>
            </a:solidFill>
            <a:prstDash val="solid"/>
            <a:tailEnd type="triangle" w="lg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60032" y="3728465"/>
            <a:ext cx="13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</a:rPr>
              <a:t>ARGO Messaging Service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3571835" y="2059507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6539071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8067096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0" dirty="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graphicFrame>
        <p:nvGraphicFramePr>
          <p:cNvPr id="123" name="Diagram 122"/>
          <p:cNvGraphicFramePr/>
          <p:nvPr>
            <p:extLst/>
          </p:nvPr>
        </p:nvGraphicFramePr>
        <p:xfrm>
          <a:off x="346351" y="3140799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6" name="Freeform 125"/>
          <p:cNvSpPr/>
          <p:nvPr/>
        </p:nvSpPr>
        <p:spPr>
          <a:xfrm>
            <a:off x="4085968" y="3534239"/>
            <a:ext cx="1573427" cy="312718"/>
          </a:xfrm>
          <a:custGeom>
            <a:avLst/>
            <a:gdLst>
              <a:gd name="connsiteX0" fmla="*/ 0 w 1573427"/>
              <a:gd name="connsiteY0" fmla="*/ 247135 h 312718"/>
              <a:gd name="connsiteX1" fmla="*/ 1054443 w 1573427"/>
              <a:gd name="connsiteY1" fmla="*/ 296562 h 312718"/>
              <a:gd name="connsiteX2" fmla="*/ 1573427 w 1573427"/>
              <a:gd name="connsiteY2" fmla="*/ 0 h 3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427" h="312718">
                <a:moveTo>
                  <a:pt x="0" y="247135"/>
                </a:moveTo>
                <a:cubicBezTo>
                  <a:pt x="396102" y="292443"/>
                  <a:pt x="792205" y="337751"/>
                  <a:pt x="1054443" y="296562"/>
                </a:cubicBezTo>
                <a:cubicBezTo>
                  <a:pt x="1316681" y="255373"/>
                  <a:pt x="1477319" y="79632"/>
                  <a:pt x="1573427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Data Flow -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2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Data Flow - SSM</a:t>
            </a:r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1763688" y="1346762"/>
            <a:ext cx="5643770" cy="1749078"/>
            <a:chOff x="1619672" y="2631690"/>
            <a:chExt cx="5643770" cy="1749078"/>
          </a:xfrm>
        </p:grpSpPr>
        <p:sp>
          <p:nvSpPr>
            <p:cNvPr id="15" name="Rounded Rectangle 14"/>
            <p:cNvSpPr/>
            <p:nvPr/>
          </p:nvSpPr>
          <p:spPr>
            <a:xfrm>
              <a:off x="6300192" y="2893045"/>
              <a:ext cx="963250" cy="1224136"/>
            </a:xfrm>
            <a:prstGeom prst="round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RAL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ight Arrow 12"/>
            <p:cNvSpPr/>
            <p:nvPr/>
          </p:nvSpPr>
          <p:spPr bwMode="auto">
            <a:xfrm>
              <a:off x="2863447" y="3130167"/>
              <a:ext cx="3292729" cy="762567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Grande" pitchFamily="84" charset="0"/>
                <a:ea typeface="ヒラギノ角ゴ Pro W3" pitchFamily="84" charset="-128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619672" y="2893045"/>
              <a:ext cx="1130089" cy="1224136"/>
              <a:chOff x="3270" y="335203"/>
              <a:chExt cx="977645" cy="696572"/>
            </a:xfrm>
            <a:scene3d>
              <a:camera prst="orthographicFront"/>
              <a:lightRig rig="flat" dir="t"/>
            </a:scene3d>
          </p:grpSpPr>
          <p:sp>
            <p:nvSpPr>
              <p:cNvPr id="8" name="Rounded Rectangle 7"/>
              <p:cNvSpPr/>
              <p:nvPr/>
            </p:nvSpPr>
            <p:spPr>
              <a:xfrm>
                <a:off x="3270" y="335203"/>
                <a:ext cx="977645" cy="696572"/>
              </a:xfrm>
              <a:prstGeom prst="roundRect">
                <a:avLst>
                  <a:gd name="adj" fmla="val 10000"/>
                </a:avLst>
              </a:prstGeom>
              <a:gradFill rotWithShape="0">
                <a:gsLst>
                  <a:gs pos="0">
                    <a:srgbClr val="4F81BD">
                      <a:hueOff val="0"/>
                      <a:satOff val="0"/>
                      <a:lumOff val="0"/>
                      <a:alphaOff val="0"/>
                      <a:tint val="50000"/>
                      <a:satMod val="300000"/>
                    </a:srgbClr>
                  </a:gs>
                  <a:gs pos="35000">
                    <a:srgbClr val="4F81BD">
                      <a:hueOff val="0"/>
                      <a:satOff val="0"/>
                      <a:lumOff val="0"/>
                      <a:alphaOff val="0"/>
                      <a:tint val="37000"/>
                      <a:satMod val="300000"/>
                    </a:srgbClr>
                  </a:gs>
                  <a:gs pos="100000">
                    <a:srgbClr val="4F81BD">
                      <a:hueOff val="0"/>
                      <a:satOff val="0"/>
                      <a:lumOff val="0"/>
                      <a:alphaOff val="0"/>
                      <a:tint val="15000"/>
                      <a:satMod val="350000"/>
                    </a:srgb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 prstMaterial="dkEdge">
                <a:bevelT w="8200" h="38100"/>
              </a:sp3d>
            </p:spPr>
            <p:style>
              <a:lnRef idx="0">
                <a:scrgbClr r="0" g="0" b="0"/>
              </a:lnRef>
              <a:fillRef idx="2">
                <a:scrgbClr r="0" g="0" b="0"/>
              </a:fillRef>
              <a:effectRef idx="1">
                <a:scrgbClr r="0" g="0" b="0"/>
              </a:effectRef>
              <a:fontRef idx="minor">
                <a:schemeClr val="dk1"/>
              </a:fontRef>
            </p:style>
          </p:sp>
          <p:sp>
            <p:nvSpPr>
              <p:cNvPr id="9" name="Rounded Rectangle 4"/>
              <p:cNvSpPr/>
              <p:nvPr/>
            </p:nvSpPr>
            <p:spPr>
              <a:xfrm>
                <a:off x="50514" y="355605"/>
                <a:ext cx="909998" cy="6557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GB" sz="1800" dirty="0" smtClean="0">
                    <a:solidFill>
                      <a:sysClr val="windowText" lastClr="000000"/>
                    </a:solidFill>
                    <a:latin typeface="Calibri"/>
                  </a:rPr>
                  <a:t>Site</a:t>
                </a:r>
                <a:endParaRPr lang="en-GB" sz="1800" kern="1200" dirty="0">
                  <a:solidFill>
                    <a:sysClr val="windowText" lastClr="000000"/>
                  </a:solidFill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" name="Rounded Rectangle 4"/>
            <p:cNvSpPr/>
            <p:nvPr/>
          </p:nvSpPr>
          <p:spPr>
            <a:xfrm>
              <a:off x="2339752" y="2971391"/>
              <a:ext cx="523695" cy="1080120"/>
            </a:xfrm>
            <a:prstGeom prst="round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156176" y="2965053"/>
              <a:ext cx="523695" cy="1080120"/>
            </a:xfrm>
            <a:prstGeom prst="roundRect">
              <a:avLst/>
            </a:prstGeom>
            <a:solidFill>
              <a:srgbClr val="C0504D"/>
            </a:solidFill>
            <a:ln w="25400" cap="flat" cmpd="sng" algn="ctr">
              <a:solidFill>
                <a:srgbClr val="C0504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347864" y="2631690"/>
              <a:ext cx="2016224" cy="1749078"/>
              <a:chOff x="3511235" y="2631690"/>
              <a:chExt cx="2016224" cy="1749078"/>
            </a:xfrm>
          </p:grpSpPr>
          <p:sp>
            <p:nvSpPr>
              <p:cNvPr id="10" name="Cloud 9"/>
              <p:cNvSpPr/>
              <p:nvPr/>
            </p:nvSpPr>
            <p:spPr>
              <a:xfrm>
                <a:off x="3511235" y="2631690"/>
                <a:ext cx="2016224" cy="1749078"/>
              </a:xfrm>
              <a:prstGeom prst="cloud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943283" y="3043448"/>
                <a:ext cx="133485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800" dirty="0">
                    <a:solidFill>
                      <a:prstClr val="black"/>
                    </a:solidFill>
                    <a:latin typeface="Calibri"/>
                  </a:rPr>
                  <a:t>ARGO Messaging Service</a:t>
                </a:r>
              </a:p>
            </p:txBody>
          </p:sp>
        </p:grpSp>
      </p:grp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85800" y="3457574"/>
            <a:ext cx="7772400" cy="2851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itchFamily="34" charset="-128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pitchFamily="34" charset="0"/>
                <a:ea typeface="Calibri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charset="0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GB" altLang="en-US" kern="0" dirty="0" smtClean="0"/>
              <a:t>Our messaging software uses the ARGO Messaging Service (AMS) provided by partners in EGI/EOSC-hub</a:t>
            </a:r>
          </a:p>
          <a:p>
            <a:pPr lvl="1">
              <a:defRPr/>
            </a:pPr>
            <a:r>
              <a:rPr lang="en-GB" altLang="en-US" kern="0" dirty="0" smtClean="0"/>
              <a:t>https</a:t>
            </a:r>
            <a:r>
              <a:rPr lang="en-GB" altLang="en-US" kern="0" dirty="0"/>
              <a:t>://argoeu.github.io/guides/messaging/</a:t>
            </a:r>
            <a:endParaRPr lang="en-GB" altLang="en-US" kern="0" dirty="0" smtClean="0"/>
          </a:p>
          <a:p>
            <a:pPr>
              <a:defRPr/>
            </a:pPr>
            <a:endParaRPr lang="en-US" altLang="en-US" kern="0" dirty="0" smtClean="0"/>
          </a:p>
          <a:p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56415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ounded Rectangle 108"/>
          <p:cNvSpPr/>
          <p:nvPr/>
        </p:nvSpPr>
        <p:spPr>
          <a:xfrm>
            <a:off x="1087438" y="1628775"/>
            <a:ext cx="7156450" cy="3549650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Data Flow - Central Server</a:t>
            </a:r>
            <a:endParaRPr lang="en-GB" dirty="0"/>
          </a:p>
        </p:txBody>
      </p:sp>
      <p:cxnSp>
        <p:nvCxnSpPr>
          <p:cNvPr id="12" name="Straight Arrow Connector 17"/>
          <p:cNvCxnSpPr>
            <a:cxnSpLocks noChangeShapeType="1"/>
            <a:endCxn id="16" idx="1"/>
          </p:cNvCxnSpPr>
          <p:nvPr/>
        </p:nvCxnSpPr>
        <p:spPr bwMode="auto">
          <a:xfrm flipV="1">
            <a:off x="395288" y="3070225"/>
            <a:ext cx="5048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ounded Rectangle 15"/>
          <p:cNvSpPr/>
          <p:nvPr/>
        </p:nvSpPr>
        <p:spPr>
          <a:xfrm>
            <a:off x="900113" y="2530475"/>
            <a:ext cx="576262" cy="107950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Calibri"/>
                <a:ea typeface="+mn-ea"/>
              </a:rPr>
              <a:t>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Calibri"/>
                <a:ea typeface="+mn-ea"/>
              </a:rPr>
              <a:t>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Calibri"/>
                <a:ea typeface="+mn-ea"/>
              </a:rPr>
              <a:t>M</a:t>
            </a:r>
          </a:p>
        </p:txBody>
      </p:sp>
      <p:cxnSp>
        <p:nvCxnSpPr>
          <p:cNvPr id="17" name="Straight Arrow Connector 27"/>
          <p:cNvCxnSpPr>
            <a:cxnSpLocks noChangeShapeType="1"/>
            <a:stCxn id="16" idx="2"/>
            <a:endCxn id="18" idx="0"/>
          </p:cNvCxnSpPr>
          <p:nvPr/>
        </p:nvCxnSpPr>
        <p:spPr bwMode="auto">
          <a:xfrm rot="16200000" flipH="1">
            <a:off x="1447800" y="3349625"/>
            <a:ext cx="288925" cy="8096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Vertical Scroll 17"/>
          <p:cNvSpPr/>
          <p:nvPr/>
        </p:nvSpPr>
        <p:spPr bwMode="auto">
          <a:xfrm>
            <a:off x="1420813" y="3898900"/>
            <a:ext cx="1152525" cy="431800"/>
          </a:xfrm>
          <a:prstGeom prst="verticalScroll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/>
                <a:ea typeface="+mn-ea"/>
              </a:rPr>
              <a:t>receiver.log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860675" y="2800350"/>
            <a:ext cx="1008063" cy="53975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Calibri"/>
                <a:ea typeface="+mn-ea"/>
              </a:rPr>
              <a:t>Loader</a:t>
            </a:r>
          </a:p>
        </p:txBody>
      </p:sp>
      <p:cxnSp>
        <p:nvCxnSpPr>
          <p:cNvPr id="20" name="Straight Arrow Connector 33"/>
          <p:cNvCxnSpPr>
            <a:cxnSpLocks noChangeShapeType="1"/>
            <a:stCxn id="16" idx="3"/>
            <a:endCxn id="19" idx="1"/>
          </p:cNvCxnSpPr>
          <p:nvPr/>
        </p:nvCxnSpPr>
        <p:spPr bwMode="auto">
          <a:xfrm>
            <a:off x="1476375" y="3070225"/>
            <a:ext cx="13843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34"/>
          <p:cNvCxnSpPr>
            <a:cxnSpLocks noChangeShapeType="1"/>
            <a:stCxn id="19" idx="2"/>
            <a:endCxn id="22" idx="0"/>
          </p:cNvCxnSpPr>
          <p:nvPr/>
        </p:nvCxnSpPr>
        <p:spPr bwMode="auto">
          <a:xfrm>
            <a:off x="3363913" y="3340100"/>
            <a:ext cx="1587" cy="5572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Vertical Scroll 21"/>
          <p:cNvSpPr/>
          <p:nvPr/>
        </p:nvSpPr>
        <p:spPr bwMode="auto">
          <a:xfrm>
            <a:off x="2789238" y="3897313"/>
            <a:ext cx="1152525" cy="433387"/>
          </a:xfrm>
          <a:prstGeom prst="verticalScroll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/>
                <a:ea typeface="+mn-ea"/>
              </a:rPr>
              <a:t>loader.log</a:t>
            </a:r>
          </a:p>
        </p:txBody>
      </p:sp>
      <p:sp>
        <p:nvSpPr>
          <p:cNvPr id="23" name="Trapezoid 22"/>
          <p:cNvSpPr/>
          <p:nvPr/>
        </p:nvSpPr>
        <p:spPr bwMode="auto">
          <a:xfrm flipH="1" flipV="1">
            <a:off x="1944688" y="1990725"/>
            <a:ext cx="720725" cy="717550"/>
          </a:xfrm>
          <a:prstGeom prst="trapezoid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 dirty="0">
              <a:solidFill>
                <a:prstClr val="white"/>
              </a:solidFill>
              <a:latin typeface="Calibri"/>
              <a:ea typeface="+mn-ea"/>
            </a:endParaRPr>
          </a:p>
        </p:txBody>
      </p:sp>
      <p:cxnSp>
        <p:nvCxnSpPr>
          <p:cNvPr id="24" name="Elbow Connector 42"/>
          <p:cNvCxnSpPr>
            <a:cxnSpLocks noChangeShapeType="1"/>
            <a:stCxn id="16" idx="0"/>
            <a:endCxn id="23" idx="3"/>
          </p:cNvCxnSpPr>
          <p:nvPr/>
        </p:nvCxnSpPr>
        <p:spPr bwMode="auto">
          <a:xfrm rot="5400000" flipH="1" flipV="1">
            <a:off x="1520031" y="2016919"/>
            <a:ext cx="180975" cy="84613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Elbow Connector 44"/>
          <p:cNvCxnSpPr>
            <a:cxnSpLocks noChangeShapeType="1"/>
            <a:stCxn id="19" idx="0"/>
            <a:endCxn id="23" idx="1"/>
          </p:cNvCxnSpPr>
          <p:nvPr/>
        </p:nvCxnSpPr>
        <p:spPr bwMode="auto">
          <a:xfrm rot="16200000" flipV="1">
            <a:off x="2743994" y="2180431"/>
            <a:ext cx="450850" cy="78898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Box 47"/>
          <p:cNvSpPr txBox="1">
            <a:spLocks noChangeArrowheads="1"/>
          </p:cNvSpPr>
          <p:nvPr/>
        </p:nvSpPr>
        <p:spPr bwMode="auto">
          <a:xfrm>
            <a:off x="1258888" y="1684338"/>
            <a:ext cx="20907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rgbClr val="3C8C93"/>
                </a:solidFill>
                <a:latin typeface="Arial" pitchFamily="34" charset="0"/>
                <a:ea typeface="ヒラギノ角ゴ Pro W3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Lucida Grande" charset="0"/>
              </a:rPr>
              <a:t>Rejected Messages</a:t>
            </a:r>
          </a:p>
        </p:txBody>
      </p:sp>
      <p:sp>
        <p:nvSpPr>
          <p:cNvPr id="27" name="Flowchart: Magnetic Disk 26"/>
          <p:cNvSpPr/>
          <p:nvPr/>
        </p:nvSpPr>
        <p:spPr bwMode="auto">
          <a:xfrm>
            <a:off x="4938112" y="2533013"/>
            <a:ext cx="863600" cy="1079500"/>
          </a:xfrm>
          <a:prstGeom prst="flowChartMagneticDisk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>
                <a:solidFill>
                  <a:prstClr val="white"/>
                </a:solidFill>
                <a:latin typeface="Calibri"/>
                <a:ea typeface="+mn-ea"/>
              </a:rPr>
              <a:t>DB</a:t>
            </a:r>
          </a:p>
        </p:txBody>
      </p:sp>
      <p:cxnSp>
        <p:nvCxnSpPr>
          <p:cNvPr id="28" name="Straight Arrow Connector 52"/>
          <p:cNvCxnSpPr>
            <a:cxnSpLocks noChangeShapeType="1"/>
            <a:stCxn id="19" idx="3"/>
            <a:endCxn id="27" idx="2"/>
          </p:cNvCxnSpPr>
          <p:nvPr/>
        </p:nvCxnSpPr>
        <p:spPr bwMode="auto">
          <a:xfrm>
            <a:off x="3868738" y="3070225"/>
            <a:ext cx="1069374" cy="2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53"/>
          <p:cNvCxnSpPr>
            <a:cxnSpLocks noChangeShapeType="1"/>
            <a:stCxn id="27" idx="3"/>
            <a:endCxn id="30" idx="0"/>
          </p:cNvCxnSpPr>
          <p:nvPr/>
        </p:nvCxnSpPr>
        <p:spPr bwMode="auto">
          <a:xfrm flipH="1">
            <a:off x="5366737" y="3612513"/>
            <a:ext cx="3175" cy="2873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Vertical Scroll 29"/>
          <p:cNvSpPr/>
          <p:nvPr/>
        </p:nvSpPr>
        <p:spPr bwMode="auto">
          <a:xfrm>
            <a:off x="4719037" y="3899851"/>
            <a:ext cx="1295400" cy="431800"/>
          </a:xfrm>
          <a:prstGeom prst="verticalScroll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/>
                <a:ea typeface="+mn-ea"/>
              </a:rPr>
              <a:t>summariser.log</a:t>
            </a:r>
          </a:p>
        </p:txBody>
      </p:sp>
      <p:cxnSp>
        <p:nvCxnSpPr>
          <p:cNvPr id="14336" name="Elbow Connector 14335"/>
          <p:cNvCxnSpPr>
            <a:cxnSpLocks noChangeShapeType="1"/>
            <a:stCxn id="27" idx="4"/>
            <a:endCxn id="27" idx="1"/>
          </p:cNvCxnSpPr>
          <p:nvPr/>
        </p:nvCxnSpPr>
        <p:spPr bwMode="auto">
          <a:xfrm flipH="1" flipV="1">
            <a:off x="5369912" y="2533013"/>
            <a:ext cx="431800" cy="539750"/>
          </a:xfrm>
          <a:prstGeom prst="bentConnector4">
            <a:avLst>
              <a:gd name="adj1" fmla="val -52941"/>
              <a:gd name="adj2" fmla="val 142353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4" name="Rectangle 14343"/>
          <p:cNvSpPr>
            <a:spLocks noChangeArrowheads="1"/>
          </p:cNvSpPr>
          <p:nvPr/>
        </p:nvSpPr>
        <p:spPr bwMode="auto">
          <a:xfrm>
            <a:off x="1427163" y="4953000"/>
            <a:ext cx="2519362" cy="3603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rgbClr val="3C8C93"/>
                </a:solidFill>
                <a:latin typeface="Arial" pitchFamily="34" charset="0"/>
                <a:ea typeface="ヒラギノ角ゴ Pro W3" charset="-128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latin typeface="Lucida Grande" charset="0"/>
              </a:rPr>
              <a:t>Filebeat</a:t>
            </a:r>
          </a:p>
        </p:txBody>
      </p: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1428060" y="5564188"/>
            <a:ext cx="2518465" cy="1068387"/>
            <a:chOff x="3178647" y="5500282"/>
            <a:chExt cx="2518465" cy="1068007"/>
          </a:xfrm>
        </p:grpSpPr>
        <p:sp>
          <p:nvSpPr>
            <p:cNvPr id="21539" name="Rectangle 40"/>
            <p:cNvSpPr>
              <a:spLocks noChangeArrowheads="1"/>
            </p:cNvSpPr>
            <p:nvPr/>
          </p:nvSpPr>
          <p:spPr bwMode="auto">
            <a:xfrm>
              <a:off x="3178647" y="5500282"/>
              <a:ext cx="2518465" cy="3600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200">
                  <a:solidFill>
                    <a:srgbClr val="3C8C93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Lucida Grande" charset="0"/>
                </a:rPr>
                <a:t>Logstash</a:t>
              </a:r>
            </a:p>
          </p:txBody>
        </p:sp>
        <p:sp>
          <p:nvSpPr>
            <p:cNvPr id="21540" name="Rectangle 41"/>
            <p:cNvSpPr>
              <a:spLocks noChangeArrowheads="1"/>
            </p:cNvSpPr>
            <p:nvPr/>
          </p:nvSpPr>
          <p:spPr bwMode="auto">
            <a:xfrm>
              <a:off x="3181131" y="5850002"/>
              <a:ext cx="2515981" cy="3600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200">
                  <a:solidFill>
                    <a:srgbClr val="3C8C93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Lucida Grande" charset="0"/>
                </a:rPr>
                <a:t>Elastic Search</a:t>
              </a:r>
            </a:p>
          </p:txBody>
        </p:sp>
        <p:sp>
          <p:nvSpPr>
            <p:cNvPr id="21541" name="Rectangle 42"/>
            <p:cNvSpPr>
              <a:spLocks noChangeArrowheads="1"/>
            </p:cNvSpPr>
            <p:nvPr/>
          </p:nvSpPr>
          <p:spPr bwMode="auto">
            <a:xfrm>
              <a:off x="3182572" y="6210042"/>
              <a:ext cx="2514540" cy="35824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200">
                  <a:solidFill>
                    <a:srgbClr val="3C8C93"/>
                  </a:solidFill>
                  <a:latin typeface="Arial" pitchFamily="34" charset="0"/>
                  <a:ea typeface="ヒラギノ角ゴ Pro W3" charset="-128"/>
                  <a:cs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Lucida Grande" charset="0"/>
                </a:rPr>
                <a:t>Kibana Dashboard</a:t>
              </a:r>
            </a:p>
          </p:txBody>
        </p:sp>
      </p:grpSp>
      <p:cxnSp>
        <p:nvCxnSpPr>
          <p:cNvPr id="14360" name="Elbow Connector 14359"/>
          <p:cNvCxnSpPr>
            <a:cxnSpLocks noChangeShapeType="1"/>
            <a:stCxn id="18" idx="2"/>
            <a:endCxn id="14344" idx="0"/>
          </p:cNvCxnSpPr>
          <p:nvPr/>
        </p:nvCxnSpPr>
        <p:spPr bwMode="auto">
          <a:xfrm rot="16200000" flipH="1">
            <a:off x="2030413" y="4297362"/>
            <a:ext cx="622300" cy="6889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2" name="Elbow Connector 14361"/>
          <p:cNvCxnSpPr>
            <a:cxnSpLocks noChangeShapeType="1"/>
            <a:stCxn id="22" idx="2"/>
            <a:endCxn id="14344" idx="0"/>
          </p:cNvCxnSpPr>
          <p:nvPr/>
        </p:nvCxnSpPr>
        <p:spPr bwMode="auto">
          <a:xfrm rot="5400000">
            <a:off x="2714625" y="4302125"/>
            <a:ext cx="622300" cy="6794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Rounded Rectangle 63"/>
          <p:cNvSpPr/>
          <p:nvPr/>
        </p:nvSpPr>
        <p:spPr>
          <a:xfrm>
            <a:off x="7308304" y="2530475"/>
            <a:ext cx="1078459" cy="107950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kern="0" dirty="0" err="1" smtClean="0">
                <a:solidFill>
                  <a:prstClr val="white"/>
                </a:solidFill>
                <a:latin typeface="Calibri"/>
                <a:ea typeface="+mn-ea"/>
              </a:rPr>
              <a:t>Grafana</a:t>
            </a:r>
            <a:endParaRPr lang="en-GB" sz="1800" kern="0" dirty="0" smtClean="0">
              <a:solidFill>
                <a:prstClr val="white"/>
              </a:solidFill>
              <a:latin typeface="Calibri"/>
              <a:ea typeface="+mn-ea"/>
            </a:endParaRPr>
          </a:p>
        </p:txBody>
      </p:sp>
      <p:cxnSp>
        <p:nvCxnSpPr>
          <p:cNvPr id="14366" name="Straight Arrow Connector 14365"/>
          <p:cNvCxnSpPr>
            <a:cxnSpLocks noChangeShapeType="1"/>
            <a:stCxn id="64" idx="3"/>
          </p:cNvCxnSpPr>
          <p:nvPr/>
        </p:nvCxnSpPr>
        <p:spPr bwMode="auto">
          <a:xfrm>
            <a:off x="8386763" y="3070225"/>
            <a:ext cx="4191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27" idx="4"/>
            <a:endCxn id="64" idx="1"/>
          </p:cNvCxnSpPr>
          <p:nvPr/>
        </p:nvCxnSpPr>
        <p:spPr bwMode="auto">
          <a:xfrm flipV="1">
            <a:off x="5801712" y="3070225"/>
            <a:ext cx="1506592" cy="25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Arrow Connector 85"/>
          <p:cNvCxnSpPr>
            <a:cxnSpLocks noChangeShapeType="1"/>
            <a:stCxn id="14344" idx="2"/>
            <a:endCxn id="21539" idx="0"/>
          </p:cNvCxnSpPr>
          <p:nvPr/>
        </p:nvCxnSpPr>
        <p:spPr bwMode="auto">
          <a:xfrm>
            <a:off x="2686050" y="5313363"/>
            <a:ext cx="0" cy="250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5603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2" grpId="0" animBg="1"/>
      <p:bldP spid="26" grpId="0"/>
      <p:bldP spid="27" grpId="0" animBg="1"/>
      <p:bldP spid="30" grpId="0" animBg="1"/>
      <p:bldP spid="14344" grpId="0" animBg="1"/>
      <p:bldP spid="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145195"/>
              </p:ext>
            </p:extLst>
          </p:nvPr>
        </p:nvGraphicFramePr>
        <p:xfrm>
          <a:off x="251520" y="1884708"/>
          <a:ext cx="2088232" cy="142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" name="Rounded Rectangle 101"/>
          <p:cNvSpPr/>
          <p:nvPr/>
        </p:nvSpPr>
        <p:spPr>
          <a:xfrm>
            <a:off x="2583362" y="1987499"/>
            <a:ext cx="1512168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Can 102"/>
          <p:cNvSpPr/>
          <p:nvPr/>
        </p:nvSpPr>
        <p:spPr>
          <a:xfrm>
            <a:off x="2871394" y="2347539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644045" y="1953236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44045" y="2842303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106" name="Right Arrow 105"/>
          <p:cNvSpPr/>
          <p:nvPr/>
        </p:nvSpPr>
        <p:spPr>
          <a:xfrm>
            <a:off x="2195736" y="2491555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Cloud 106"/>
          <p:cNvSpPr/>
          <p:nvPr/>
        </p:nvSpPr>
        <p:spPr>
          <a:xfrm>
            <a:off x="4427984" y="3316707"/>
            <a:ext cx="2016224" cy="1749078"/>
          </a:xfrm>
          <a:prstGeom prst="cloud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539071" y="1956801"/>
            <a:ext cx="2051720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Can 108"/>
          <p:cNvSpPr/>
          <p:nvPr/>
        </p:nvSpPr>
        <p:spPr>
          <a:xfrm>
            <a:off x="7422437" y="2346777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95088" y="1952474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76867" y="2841541"/>
            <a:ext cx="87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Server</a:t>
            </a:r>
          </a:p>
        </p:txBody>
      </p:sp>
      <p:sp>
        <p:nvSpPr>
          <p:cNvPr id="117" name="Freeform 116"/>
          <p:cNvSpPr/>
          <p:nvPr/>
        </p:nvSpPr>
        <p:spPr>
          <a:xfrm>
            <a:off x="4093029" y="2450390"/>
            <a:ext cx="2438400" cy="1121285"/>
          </a:xfrm>
          <a:custGeom>
            <a:avLst/>
            <a:gdLst>
              <a:gd name="connsiteX0" fmla="*/ 0 w 2438400"/>
              <a:gd name="connsiteY0" fmla="*/ 164154 h 1220431"/>
              <a:gd name="connsiteX1" fmla="*/ 1436914 w 2438400"/>
              <a:gd name="connsiteY1" fmla="*/ 1220068 h 1220431"/>
              <a:gd name="connsiteX2" fmla="*/ 2024742 w 2438400"/>
              <a:gd name="connsiteY2" fmla="*/ 66182 h 1220431"/>
              <a:gd name="connsiteX3" fmla="*/ 2438400 w 2438400"/>
              <a:gd name="connsiteY3" fmla="*/ 142382 h 122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" h="1220431">
                <a:moveTo>
                  <a:pt x="0" y="164154"/>
                </a:moveTo>
                <a:cubicBezTo>
                  <a:pt x="549728" y="700275"/>
                  <a:pt x="1099457" y="1236397"/>
                  <a:pt x="1436914" y="1220068"/>
                </a:cubicBezTo>
                <a:cubicBezTo>
                  <a:pt x="1774371" y="1203739"/>
                  <a:pt x="1857828" y="245796"/>
                  <a:pt x="2024742" y="66182"/>
                </a:cubicBezTo>
                <a:cubicBezTo>
                  <a:pt x="2191656" y="-113432"/>
                  <a:pt x="2369457" y="127868"/>
                  <a:pt x="2438400" y="142382"/>
                </a:cubicBezTo>
              </a:path>
            </a:pathLst>
          </a:custGeom>
          <a:noFill/>
          <a:ln w="25400" cap="flat" cmpd="sng" algn="ctr">
            <a:solidFill>
              <a:srgbClr val="4F81BD">
                <a:lumMod val="75000"/>
              </a:srgbClr>
            </a:solidFill>
            <a:prstDash val="solid"/>
            <a:tailEnd type="triangle" w="lg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60032" y="3728465"/>
            <a:ext cx="13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</a:rPr>
              <a:t>ARGO Messaging Service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3571835" y="2059507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6539071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8067096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0" dirty="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graphicFrame>
        <p:nvGraphicFramePr>
          <p:cNvPr id="123" name="Diagram 122"/>
          <p:cNvGraphicFramePr/>
          <p:nvPr>
            <p:extLst/>
          </p:nvPr>
        </p:nvGraphicFramePr>
        <p:xfrm>
          <a:off x="346351" y="3140799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6" name="Freeform 125"/>
          <p:cNvSpPr/>
          <p:nvPr/>
        </p:nvSpPr>
        <p:spPr>
          <a:xfrm>
            <a:off x="4085968" y="3534239"/>
            <a:ext cx="1573427" cy="312718"/>
          </a:xfrm>
          <a:custGeom>
            <a:avLst/>
            <a:gdLst>
              <a:gd name="connsiteX0" fmla="*/ 0 w 1573427"/>
              <a:gd name="connsiteY0" fmla="*/ 247135 h 312718"/>
              <a:gd name="connsiteX1" fmla="*/ 1054443 w 1573427"/>
              <a:gd name="connsiteY1" fmla="*/ 296562 h 312718"/>
              <a:gd name="connsiteX2" fmla="*/ 1573427 w 1573427"/>
              <a:gd name="connsiteY2" fmla="*/ 0 h 3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427" h="312718">
                <a:moveTo>
                  <a:pt x="0" y="247135"/>
                </a:moveTo>
                <a:cubicBezTo>
                  <a:pt x="396102" y="292443"/>
                  <a:pt x="792205" y="337751"/>
                  <a:pt x="1054443" y="296562"/>
                </a:cubicBezTo>
                <a:cubicBezTo>
                  <a:pt x="1316681" y="255373"/>
                  <a:pt x="1477319" y="79632"/>
                  <a:pt x="1573427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Data Flow -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6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Portal Demo/Backup Slides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5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41708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229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41708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3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468543" cy="689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6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3600" dirty="0" smtClean="0"/>
              <a:t>Digital Asset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600" dirty="0" smtClean="0"/>
              <a:t>Data Flow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600" dirty="0" smtClean="0"/>
              <a:t>Portal Demo/Backup Slides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600" dirty="0" smtClean="0"/>
              <a:t>Future 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870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468543" cy="689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5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32424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3C8C93"/>
                </a:solidFill>
              </a:rPr>
              <a:t>Future Work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/>
          <a:lstStyle/>
          <a:p>
            <a:r>
              <a:rPr lang="en-US" altLang="en-US" dirty="0" smtClean="0"/>
              <a:t>More data sources to be added (STFC Cloud, </a:t>
            </a:r>
            <a:r>
              <a:rPr lang="en-US" altLang="en-US" dirty="0" err="1" smtClean="0"/>
              <a:t>DiRAC</a:t>
            </a:r>
            <a:r>
              <a:rPr lang="en-US" altLang="en-US" dirty="0" smtClean="0"/>
              <a:t>, etc.)</a:t>
            </a:r>
          </a:p>
          <a:p>
            <a:r>
              <a:rPr lang="en-US" altLang="en-US" dirty="0" smtClean="0"/>
              <a:t>User made </a:t>
            </a:r>
            <a:r>
              <a:rPr lang="en-US" altLang="en-US" dirty="0" err="1" smtClean="0"/>
              <a:t>customisable</a:t>
            </a:r>
            <a:r>
              <a:rPr lang="en-US" altLang="en-US" dirty="0" smtClean="0"/>
              <a:t> views to be supported.</a:t>
            </a:r>
          </a:p>
          <a:p>
            <a:r>
              <a:rPr lang="en-US" altLang="en-US" dirty="0" smtClean="0"/>
              <a:t>Second Digital Asset bid submitted:</a:t>
            </a:r>
          </a:p>
          <a:p>
            <a:pPr lvl="1"/>
            <a:r>
              <a:rPr lang="en-US" altLang="en-US" dirty="0" smtClean="0"/>
              <a:t>Create shared configuration management templates for the service</a:t>
            </a:r>
          </a:p>
          <a:p>
            <a:pPr lvl="1"/>
            <a:r>
              <a:rPr lang="en-US" altLang="en-US" dirty="0"/>
              <a:t>New metric, raw </a:t>
            </a:r>
            <a:r>
              <a:rPr lang="en-US" altLang="en-US" b="1" dirty="0"/>
              <a:t>unscaled</a:t>
            </a:r>
            <a:r>
              <a:rPr lang="en-US" altLang="en-US" dirty="0"/>
              <a:t> wall clock, to be added to the schema</a:t>
            </a:r>
          </a:p>
          <a:p>
            <a:pPr lvl="1"/>
            <a:r>
              <a:rPr lang="en-US" altLang="en-US" dirty="0"/>
              <a:t>Merge schemas used for IRIS and WLCG into shared </a:t>
            </a:r>
            <a:r>
              <a:rPr lang="en-US" altLang="en-US" dirty="0" smtClean="0"/>
              <a:t>schema</a:t>
            </a:r>
          </a:p>
          <a:p>
            <a:r>
              <a:rPr lang="en-US" altLang="en-US" dirty="0" smtClean="0"/>
              <a:t>Aim to develop these features over course of this year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683568" y="2786047"/>
            <a:ext cx="784887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9pPr>
          </a:lstStyle>
          <a:p>
            <a:pPr algn="l"/>
            <a:r>
              <a:rPr lang="en-GB" kern="0" dirty="0" smtClean="0"/>
              <a:t>Questions?</a:t>
            </a:r>
            <a:endParaRPr lang="en-GB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Asset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Asset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APEL is providing the resource accounting system for </a:t>
            </a:r>
            <a:r>
              <a:rPr lang="en-GB" sz="2800" dirty="0" smtClean="0"/>
              <a:t>the IRIS </a:t>
            </a:r>
            <a:r>
              <a:rPr lang="en-GB" sz="2800" dirty="0"/>
              <a:t>project</a:t>
            </a:r>
            <a:r>
              <a:rPr lang="en-GB" sz="2800" dirty="0" smtClean="0"/>
              <a:t>.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This includes a repository to store accounting data and a portal for users to explore the data.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479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Flow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54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6023824"/>
              </p:ext>
            </p:extLst>
          </p:nvPr>
        </p:nvGraphicFramePr>
        <p:xfrm>
          <a:off x="251520" y="1884708"/>
          <a:ext cx="2088232" cy="142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" name="Rounded Rectangle 101"/>
          <p:cNvSpPr/>
          <p:nvPr/>
        </p:nvSpPr>
        <p:spPr>
          <a:xfrm>
            <a:off x="2583362" y="1987499"/>
            <a:ext cx="1512168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Can 102"/>
          <p:cNvSpPr/>
          <p:nvPr/>
        </p:nvSpPr>
        <p:spPr>
          <a:xfrm>
            <a:off x="2871394" y="2347539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644045" y="1953236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44045" y="2842303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106" name="Right Arrow 105"/>
          <p:cNvSpPr/>
          <p:nvPr/>
        </p:nvSpPr>
        <p:spPr>
          <a:xfrm>
            <a:off x="2195736" y="2491555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Cloud 106"/>
          <p:cNvSpPr/>
          <p:nvPr/>
        </p:nvSpPr>
        <p:spPr>
          <a:xfrm>
            <a:off x="4427984" y="3316707"/>
            <a:ext cx="2016224" cy="1749078"/>
          </a:xfrm>
          <a:prstGeom prst="cloud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539071" y="1956801"/>
            <a:ext cx="2051720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Can 108"/>
          <p:cNvSpPr/>
          <p:nvPr/>
        </p:nvSpPr>
        <p:spPr>
          <a:xfrm>
            <a:off x="7422437" y="2346777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95088" y="1952474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76867" y="2841541"/>
            <a:ext cx="87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Server</a:t>
            </a:r>
          </a:p>
        </p:txBody>
      </p:sp>
      <p:sp>
        <p:nvSpPr>
          <p:cNvPr id="117" name="Freeform 116"/>
          <p:cNvSpPr/>
          <p:nvPr/>
        </p:nvSpPr>
        <p:spPr>
          <a:xfrm>
            <a:off x="4093029" y="2450390"/>
            <a:ext cx="2438400" cy="1121285"/>
          </a:xfrm>
          <a:custGeom>
            <a:avLst/>
            <a:gdLst>
              <a:gd name="connsiteX0" fmla="*/ 0 w 2438400"/>
              <a:gd name="connsiteY0" fmla="*/ 164154 h 1220431"/>
              <a:gd name="connsiteX1" fmla="*/ 1436914 w 2438400"/>
              <a:gd name="connsiteY1" fmla="*/ 1220068 h 1220431"/>
              <a:gd name="connsiteX2" fmla="*/ 2024742 w 2438400"/>
              <a:gd name="connsiteY2" fmla="*/ 66182 h 1220431"/>
              <a:gd name="connsiteX3" fmla="*/ 2438400 w 2438400"/>
              <a:gd name="connsiteY3" fmla="*/ 142382 h 122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" h="1220431">
                <a:moveTo>
                  <a:pt x="0" y="164154"/>
                </a:moveTo>
                <a:cubicBezTo>
                  <a:pt x="549728" y="700275"/>
                  <a:pt x="1099457" y="1236397"/>
                  <a:pt x="1436914" y="1220068"/>
                </a:cubicBezTo>
                <a:cubicBezTo>
                  <a:pt x="1774371" y="1203739"/>
                  <a:pt x="1857828" y="245796"/>
                  <a:pt x="2024742" y="66182"/>
                </a:cubicBezTo>
                <a:cubicBezTo>
                  <a:pt x="2191656" y="-113432"/>
                  <a:pt x="2369457" y="127868"/>
                  <a:pt x="2438400" y="142382"/>
                </a:cubicBezTo>
              </a:path>
            </a:pathLst>
          </a:custGeom>
          <a:noFill/>
          <a:ln w="25400" cap="flat" cmpd="sng" algn="ctr">
            <a:solidFill>
              <a:srgbClr val="4F81BD">
                <a:lumMod val="75000"/>
              </a:srgbClr>
            </a:solidFill>
            <a:prstDash val="solid"/>
            <a:tailEnd type="triangle" w="lg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60032" y="3728465"/>
            <a:ext cx="13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solidFill>
                  <a:prstClr val="black"/>
                </a:solidFill>
                <a:latin typeface="Calibri"/>
                <a:ea typeface="+mn-ea"/>
              </a:rPr>
              <a:t>ARGO Messaging Service</a:t>
            </a:r>
            <a:endParaRPr lang="en-GB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3571835" y="2059507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6539071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8067096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3" name="Diagram 122"/>
          <p:cNvGraphicFramePr/>
          <p:nvPr>
            <p:extLst/>
          </p:nvPr>
        </p:nvGraphicFramePr>
        <p:xfrm>
          <a:off x="346351" y="3140799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4" name="Diagram 123"/>
          <p:cNvGraphicFramePr/>
          <p:nvPr>
            <p:extLst/>
          </p:nvPr>
        </p:nvGraphicFramePr>
        <p:xfrm>
          <a:off x="346351" y="4004895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25" name="Diagram 124"/>
          <p:cNvGraphicFramePr/>
          <p:nvPr>
            <p:extLst/>
          </p:nvPr>
        </p:nvGraphicFramePr>
        <p:xfrm>
          <a:off x="346351" y="4868991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26" name="Freeform 125"/>
          <p:cNvSpPr/>
          <p:nvPr/>
        </p:nvSpPr>
        <p:spPr>
          <a:xfrm>
            <a:off x="4085968" y="3534239"/>
            <a:ext cx="1573427" cy="312718"/>
          </a:xfrm>
          <a:custGeom>
            <a:avLst/>
            <a:gdLst>
              <a:gd name="connsiteX0" fmla="*/ 0 w 1573427"/>
              <a:gd name="connsiteY0" fmla="*/ 247135 h 312718"/>
              <a:gd name="connsiteX1" fmla="*/ 1054443 w 1573427"/>
              <a:gd name="connsiteY1" fmla="*/ 296562 h 312718"/>
              <a:gd name="connsiteX2" fmla="*/ 1573427 w 1573427"/>
              <a:gd name="connsiteY2" fmla="*/ 0 h 3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427" h="312718">
                <a:moveTo>
                  <a:pt x="0" y="247135"/>
                </a:moveTo>
                <a:cubicBezTo>
                  <a:pt x="396102" y="292443"/>
                  <a:pt x="792205" y="337751"/>
                  <a:pt x="1054443" y="296562"/>
                </a:cubicBezTo>
                <a:cubicBezTo>
                  <a:pt x="1316681" y="255373"/>
                  <a:pt x="1477319" y="79632"/>
                  <a:pt x="1573427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4077730" y="3839039"/>
            <a:ext cx="996778" cy="823784"/>
          </a:xfrm>
          <a:custGeom>
            <a:avLst/>
            <a:gdLst>
              <a:gd name="connsiteX0" fmla="*/ 0 w 996778"/>
              <a:gd name="connsiteY0" fmla="*/ 823784 h 823784"/>
              <a:gd name="connsiteX1" fmla="*/ 535459 w 996778"/>
              <a:gd name="connsiteY1" fmla="*/ 222422 h 823784"/>
              <a:gd name="connsiteX2" fmla="*/ 996778 w 996778"/>
              <a:gd name="connsiteY2" fmla="*/ 0 h 823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6778" h="823784">
                <a:moveTo>
                  <a:pt x="0" y="823784"/>
                </a:moveTo>
                <a:cubicBezTo>
                  <a:pt x="184664" y="591751"/>
                  <a:pt x="369329" y="359719"/>
                  <a:pt x="535459" y="222422"/>
                </a:cubicBezTo>
                <a:cubicBezTo>
                  <a:pt x="701589" y="85125"/>
                  <a:pt x="849183" y="42562"/>
                  <a:pt x="996778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4077730" y="3806088"/>
            <a:ext cx="1161535" cy="1756091"/>
          </a:xfrm>
          <a:custGeom>
            <a:avLst/>
            <a:gdLst>
              <a:gd name="connsiteX0" fmla="*/ 0 w 1161535"/>
              <a:gd name="connsiteY0" fmla="*/ 1746422 h 1756091"/>
              <a:gd name="connsiteX1" fmla="*/ 774356 w 1161535"/>
              <a:gd name="connsiteY1" fmla="*/ 1581665 h 1756091"/>
              <a:gd name="connsiteX2" fmla="*/ 741405 w 1161535"/>
              <a:gd name="connsiteY2" fmla="*/ 551935 h 1756091"/>
              <a:gd name="connsiteX3" fmla="*/ 1161535 w 1161535"/>
              <a:gd name="connsiteY3" fmla="*/ 0 h 175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1535" h="1756091">
                <a:moveTo>
                  <a:pt x="0" y="1746422"/>
                </a:moveTo>
                <a:cubicBezTo>
                  <a:pt x="325394" y="1763584"/>
                  <a:pt x="650789" y="1780746"/>
                  <a:pt x="774356" y="1581665"/>
                </a:cubicBezTo>
                <a:cubicBezTo>
                  <a:pt x="897924" y="1382584"/>
                  <a:pt x="676875" y="815546"/>
                  <a:pt x="741405" y="551935"/>
                </a:cubicBezTo>
                <a:cubicBezTo>
                  <a:pt x="805935" y="288324"/>
                  <a:pt x="983735" y="144162"/>
                  <a:pt x="1161535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Data Flow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9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503687"/>
              </p:ext>
            </p:extLst>
          </p:nvPr>
        </p:nvGraphicFramePr>
        <p:xfrm>
          <a:off x="251520" y="1884708"/>
          <a:ext cx="2088232" cy="1429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" name="Rounded Rectangle 101"/>
          <p:cNvSpPr/>
          <p:nvPr/>
        </p:nvSpPr>
        <p:spPr>
          <a:xfrm>
            <a:off x="2583362" y="1987499"/>
            <a:ext cx="1512168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Can 102"/>
          <p:cNvSpPr/>
          <p:nvPr/>
        </p:nvSpPr>
        <p:spPr>
          <a:xfrm>
            <a:off x="2871394" y="2347539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644045" y="1953236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644045" y="2842303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106" name="Right Arrow 105"/>
          <p:cNvSpPr/>
          <p:nvPr/>
        </p:nvSpPr>
        <p:spPr>
          <a:xfrm>
            <a:off x="2195736" y="2491555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Cloud 106"/>
          <p:cNvSpPr/>
          <p:nvPr/>
        </p:nvSpPr>
        <p:spPr>
          <a:xfrm>
            <a:off x="4427984" y="3316707"/>
            <a:ext cx="2016224" cy="1749078"/>
          </a:xfrm>
          <a:prstGeom prst="cloud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Rounded Rectangle 107"/>
          <p:cNvSpPr/>
          <p:nvPr/>
        </p:nvSpPr>
        <p:spPr>
          <a:xfrm>
            <a:off x="6539071" y="1956801"/>
            <a:ext cx="2051720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Can 108"/>
          <p:cNvSpPr/>
          <p:nvPr/>
        </p:nvSpPr>
        <p:spPr>
          <a:xfrm>
            <a:off x="7422437" y="2346777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95088" y="1952474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76867" y="2841541"/>
            <a:ext cx="874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Server</a:t>
            </a:r>
          </a:p>
        </p:txBody>
      </p:sp>
      <p:sp>
        <p:nvSpPr>
          <p:cNvPr id="117" name="Freeform 116"/>
          <p:cNvSpPr/>
          <p:nvPr/>
        </p:nvSpPr>
        <p:spPr>
          <a:xfrm>
            <a:off x="4093029" y="2450390"/>
            <a:ext cx="2438400" cy="1121285"/>
          </a:xfrm>
          <a:custGeom>
            <a:avLst/>
            <a:gdLst>
              <a:gd name="connsiteX0" fmla="*/ 0 w 2438400"/>
              <a:gd name="connsiteY0" fmla="*/ 164154 h 1220431"/>
              <a:gd name="connsiteX1" fmla="*/ 1436914 w 2438400"/>
              <a:gd name="connsiteY1" fmla="*/ 1220068 h 1220431"/>
              <a:gd name="connsiteX2" fmla="*/ 2024742 w 2438400"/>
              <a:gd name="connsiteY2" fmla="*/ 66182 h 1220431"/>
              <a:gd name="connsiteX3" fmla="*/ 2438400 w 2438400"/>
              <a:gd name="connsiteY3" fmla="*/ 142382 h 122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400" h="1220431">
                <a:moveTo>
                  <a:pt x="0" y="164154"/>
                </a:moveTo>
                <a:cubicBezTo>
                  <a:pt x="549728" y="700275"/>
                  <a:pt x="1099457" y="1236397"/>
                  <a:pt x="1436914" y="1220068"/>
                </a:cubicBezTo>
                <a:cubicBezTo>
                  <a:pt x="1774371" y="1203739"/>
                  <a:pt x="1857828" y="245796"/>
                  <a:pt x="2024742" y="66182"/>
                </a:cubicBezTo>
                <a:cubicBezTo>
                  <a:pt x="2191656" y="-113432"/>
                  <a:pt x="2369457" y="127868"/>
                  <a:pt x="2438400" y="142382"/>
                </a:cubicBezTo>
              </a:path>
            </a:pathLst>
          </a:custGeom>
          <a:noFill/>
          <a:ln w="25400" cap="flat" cmpd="sng" algn="ctr">
            <a:solidFill>
              <a:srgbClr val="4F81BD">
                <a:lumMod val="75000"/>
              </a:srgbClr>
            </a:solidFill>
            <a:prstDash val="solid"/>
            <a:tailEnd type="triangle" w="lg" len="lg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60032" y="3728465"/>
            <a:ext cx="1334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</a:rPr>
              <a:t>ARGO Messaging Service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3571835" y="2059507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Rounded Rectangle 119"/>
          <p:cNvSpPr/>
          <p:nvPr/>
        </p:nvSpPr>
        <p:spPr>
          <a:xfrm>
            <a:off x="6539071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8067096" y="2028809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kern="0" dirty="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graphicFrame>
        <p:nvGraphicFramePr>
          <p:cNvPr id="123" name="Diagram 122"/>
          <p:cNvGraphicFramePr/>
          <p:nvPr>
            <p:extLst/>
          </p:nvPr>
        </p:nvGraphicFramePr>
        <p:xfrm>
          <a:off x="346351" y="3140799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6" name="Freeform 125"/>
          <p:cNvSpPr/>
          <p:nvPr/>
        </p:nvSpPr>
        <p:spPr>
          <a:xfrm>
            <a:off x="4085968" y="3534239"/>
            <a:ext cx="1573427" cy="312718"/>
          </a:xfrm>
          <a:custGeom>
            <a:avLst/>
            <a:gdLst>
              <a:gd name="connsiteX0" fmla="*/ 0 w 1573427"/>
              <a:gd name="connsiteY0" fmla="*/ 247135 h 312718"/>
              <a:gd name="connsiteX1" fmla="*/ 1054443 w 1573427"/>
              <a:gd name="connsiteY1" fmla="*/ 296562 h 312718"/>
              <a:gd name="connsiteX2" fmla="*/ 1573427 w 1573427"/>
              <a:gd name="connsiteY2" fmla="*/ 0 h 312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427" h="312718">
                <a:moveTo>
                  <a:pt x="0" y="247135"/>
                </a:moveTo>
                <a:cubicBezTo>
                  <a:pt x="396102" y="292443"/>
                  <a:pt x="792205" y="337751"/>
                  <a:pt x="1054443" y="296562"/>
                </a:cubicBezTo>
                <a:cubicBezTo>
                  <a:pt x="1316681" y="255373"/>
                  <a:pt x="1477319" y="79632"/>
                  <a:pt x="1573427" y="0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Data Flow -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7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Flow - Site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APEL Client Supported CEs</a:t>
            </a:r>
          </a:p>
          <a:p>
            <a:pPr lvl="1"/>
            <a:r>
              <a:rPr lang="en-GB" dirty="0" smtClean="0"/>
              <a:t>Cream CE</a:t>
            </a:r>
          </a:p>
          <a:p>
            <a:pPr lvl="1"/>
            <a:r>
              <a:rPr lang="en-GB" dirty="0" err="1" smtClean="0"/>
              <a:t>HTCondor</a:t>
            </a:r>
            <a:r>
              <a:rPr lang="en-GB" dirty="0" smtClean="0"/>
              <a:t>-CE</a:t>
            </a:r>
          </a:p>
          <a:p>
            <a:r>
              <a:rPr lang="en-GB" dirty="0" smtClean="0"/>
              <a:t>APEL Client Supported Batch Systems</a:t>
            </a:r>
          </a:p>
          <a:p>
            <a:pPr lvl="1"/>
            <a:r>
              <a:rPr lang="en-GB" dirty="0" smtClean="0"/>
              <a:t>LSF</a:t>
            </a:r>
            <a:endParaRPr lang="en-GB" dirty="0"/>
          </a:p>
          <a:p>
            <a:pPr lvl="1"/>
            <a:r>
              <a:rPr lang="en-GB" dirty="0"/>
              <a:t>PBS</a:t>
            </a:r>
          </a:p>
          <a:p>
            <a:pPr lvl="1"/>
            <a:r>
              <a:rPr lang="en-GB" dirty="0"/>
              <a:t>SGE/OGE</a:t>
            </a:r>
          </a:p>
          <a:p>
            <a:pPr lvl="1"/>
            <a:r>
              <a:rPr lang="en-GB" dirty="0"/>
              <a:t>SLURM</a:t>
            </a:r>
          </a:p>
          <a:p>
            <a:pPr lvl="1"/>
            <a:r>
              <a:rPr lang="en-GB" dirty="0" err="1"/>
              <a:t>HTCondor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6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66046" y="2276873"/>
            <a:ext cx="3722378" cy="2016223"/>
            <a:chOff x="3270" y="335203"/>
            <a:chExt cx="977645" cy="696572"/>
          </a:xfrm>
          <a:scene3d>
            <a:camera prst="orthographicFront"/>
            <a:lightRig rig="flat" dir="t"/>
          </a:scene3d>
        </p:grpSpPr>
        <p:sp>
          <p:nvSpPr>
            <p:cNvPr id="15" name="Rounded Rectangle 14"/>
            <p:cNvSpPr/>
            <p:nvPr/>
          </p:nvSpPr>
          <p:spPr>
            <a:xfrm>
              <a:off x="3270" y="335203"/>
              <a:ext cx="977645" cy="69657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50000"/>
                    <a:satMod val="300000"/>
                  </a:srgbClr>
                </a:gs>
                <a:gs pos="35000">
                  <a:srgbClr val="4F81BD">
                    <a:hueOff val="0"/>
                    <a:satOff val="0"/>
                    <a:lumOff val="0"/>
                    <a:alphaOff val="0"/>
                    <a:tint val="37000"/>
                    <a:satMod val="30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15000"/>
                    <a:satMod val="350000"/>
                  </a:srgbClr>
                </a:gs>
              </a:gsLst>
              <a:lin ang="16200000" scaled="1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3672" y="355605"/>
              <a:ext cx="936841" cy="6557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dirty="0">
                <a:solidFill>
                  <a:sysClr val="windowText" lastClr="000000"/>
                </a:solidFill>
                <a:latin typeface="Calibri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dirty="0">
                <a:solidFill>
                  <a:sysClr val="windowText" lastClr="000000"/>
                </a:solidFill>
                <a:latin typeface="Calibri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8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800" dirty="0" smtClean="0">
                  <a:solidFill>
                    <a:sysClr val="windowText" lastClr="000000"/>
                  </a:solidFill>
                  <a:latin typeface="Calibri"/>
                </a:rPr>
                <a:t>Site</a:t>
              </a:r>
              <a:endParaRPr lang="en-GB" sz="1800" kern="1200" dirty="0">
                <a:solidFill>
                  <a:sysClr val="windowText" lastClr="000000"/>
                </a:solidFill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Flow - Site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Sites install the APEL software</a:t>
            </a:r>
          </a:p>
          <a:p>
            <a:r>
              <a:rPr lang="en-GB" dirty="0" smtClean="0"/>
              <a:t>Client parses the submit host (CE) logs and the worker node logs to create JobRecords</a:t>
            </a:r>
          </a:p>
          <a:p>
            <a:r>
              <a:rPr lang="en-GB" dirty="0" smtClean="0"/>
              <a:t>JobRecords stored in client database</a:t>
            </a:r>
          </a:p>
          <a:p>
            <a:r>
              <a:rPr lang="en-GB" dirty="0" smtClean="0"/>
              <a:t>Client can then either send individual records or summaries</a:t>
            </a:r>
          </a:p>
        </p:txBody>
      </p:sp>
      <p:sp>
        <p:nvSpPr>
          <p:cNvPr id="18" name="Freeform 17"/>
          <p:cNvSpPr/>
          <p:nvPr/>
        </p:nvSpPr>
        <p:spPr>
          <a:xfrm>
            <a:off x="4894270" y="2481445"/>
            <a:ext cx="521038" cy="521038"/>
          </a:xfrm>
          <a:custGeom>
            <a:avLst/>
            <a:gdLst>
              <a:gd name="connsiteX0" fmla="*/ 0 w 521038"/>
              <a:gd name="connsiteY0" fmla="*/ 260519 h 521038"/>
              <a:gd name="connsiteX1" fmla="*/ 260519 w 521038"/>
              <a:gd name="connsiteY1" fmla="*/ 0 h 521038"/>
              <a:gd name="connsiteX2" fmla="*/ 521038 w 521038"/>
              <a:gd name="connsiteY2" fmla="*/ 260519 h 521038"/>
              <a:gd name="connsiteX3" fmla="*/ 260519 w 521038"/>
              <a:gd name="connsiteY3" fmla="*/ 521038 h 521038"/>
              <a:gd name="connsiteX4" fmla="*/ 0 w 521038"/>
              <a:gd name="connsiteY4" fmla="*/ 260519 h 52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1038" h="521038">
                <a:moveTo>
                  <a:pt x="0" y="260519"/>
                </a:moveTo>
                <a:cubicBezTo>
                  <a:pt x="0" y="116638"/>
                  <a:pt x="116638" y="0"/>
                  <a:pt x="260519" y="0"/>
                </a:cubicBezTo>
                <a:cubicBezTo>
                  <a:pt x="404400" y="0"/>
                  <a:pt x="521038" y="116638"/>
                  <a:pt x="521038" y="260519"/>
                </a:cubicBezTo>
                <a:cubicBezTo>
                  <a:pt x="521038" y="404400"/>
                  <a:pt x="404400" y="521038"/>
                  <a:pt x="260519" y="521038"/>
                </a:cubicBezTo>
                <a:cubicBezTo>
                  <a:pt x="116638" y="521038"/>
                  <a:pt x="0" y="404400"/>
                  <a:pt x="0" y="260519"/>
                </a:cubicBezTo>
                <a:close/>
              </a:path>
            </a:pathLst>
          </a:cu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87734" tIns="87734" rIns="87734" bIns="8773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rPr>
              <a:t>CE</a:t>
            </a:r>
            <a:endParaRPr lang="en-GB" sz="9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03689" y="3044791"/>
            <a:ext cx="302202" cy="302202"/>
          </a:xfrm>
          <a:custGeom>
            <a:avLst/>
            <a:gdLst>
              <a:gd name="connsiteX0" fmla="*/ 40057 w 302202"/>
              <a:gd name="connsiteY0" fmla="*/ 115562 h 302202"/>
              <a:gd name="connsiteX1" fmla="*/ 115562 w 302202"/>
              <a:gd name="connsiteY1" fmla="*/ 115562 h 302202"/>
              <a:gd name="connsiteX2" fmla="*/ 115562 w 302202"/>
              <a:gd name="connsiteY2" fmla="*/ 40057 h 302202"/>
              <a:gd name="connsiteX3" fmla="*/ 186640 w 302202"/>
              <a:gd name="connsiteY3" fmla="*/ 40057 h 302202"/>
              <a:gd name="connsiteX4" fmla="*/ 186640 w 302202"/>
              <a:gd name="connsiteY4" fmla="*/ 115562 h 302202"/>
              <a:gd name="connsiteX5" fmla="*/ 262145 w 302202"/>
              <a:gd name="connsiteY5" fmla="*/ 115562 h 302202"/>
              <a:gd name="connsiteX6" fmla="*/ 262145 w 302202"/>
              <a:gd name="connsiteY6" fmla="*/ 186640 h 302202"/>
              <a:gd name="connsiteX7" fmla="*/ 186640 w 302202"/>
              <a:gd name="connsiteY7" fmla="*/ 186640 h 302202"/>
              <a:gd name="connsiteX8" fmla="*/ 186640 w 302202"/>
              <a:gd name="connsiteY8" fmla="*/ 262145 h 302202"/>
              <a:gd name="connsiteX9" fmla="*/ 115562 w 302202"/>
              <a:gd name="connsiteY9" fmla="*/ 262145 h 302202"/>
              <a:gd name="connsiteX10" fmla="*/ 115562 w 302202"/>
              <a:gd name="connsiteY10" fmla="*/ 186640 h 302202"/>
              <a:gd name="connsiteX11" fmla="*/ 40057 w 302202"/>
              <a:gd name="connsiteY11" fmla="*/ 186640 h 302202"/>
              <a:gd name="connsiteX12" fmla="*/ 40057 w 302202"/>
              <a:gd name="connsiteY12" fmla="*/ 115562 h 3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2202" h="302202">
                <a:moveTo>
                  <a:pt x="40057" y="115562"/>
                </a:moveTo>
                <a:lnTo>
                  <a:pt x="115562" y="115562"/>
                </a:lnTo>
                <a:lnTo>
                  <a:pt x="115562" y="40057"/>
                </a:lnTo>
                <a:lnTo>
                  <a:pt x="186640" y="40057"/>
                </a:lnTo>
                <a:lnTo>
                  <a:pt x="186640" y="115562"/>
                </a:lnTo>
                <a:lnTo>
                  <a:pt x="262145" y="115562"/>
                </a:lnTo>
                <a:lnTo>
                  <a:pt x="262145" y="186640"/>
                </a:lnTo>
                <a:lnTo>
                  <a:pt x="186640" y="186640"/>
                </a:lnTo>
                <a:lnTo>
                  <a:pt x="186640" y="262145"/>
                </a:lnTo>
                <a:lnTo>
                  <a:pt x="115562" y="262145"/>
                </a:lnTo>
                <a:lnTo>
                  <a:pt x="115562" y="186640"/>
                </a:lnTo>
                <a:lnTo>
                  <a:pt x="40057" y="186640"/>
                </a:lnTo>
                <a:lnTo>
                  <a:pt x="40057" y="115562"/>
                </a:lnTo>
                <a:close/>
              </a:path>
            </a:pathLst>
          </a:cu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40057" tIns="115562" rIns="40057" bIns="11556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500" kern="120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894270" y="3389302"/>
            <a:ext cx="521038" cy="521038"/>
          </a:xfrm>
          <a:custGeom>
            <a:avLst/>
            <a:gdLst>
              <a:gd name="connsiteX0" fmla="*/ 0 w 521038"/>
              <a:gd name="connsiteY0" fmla="*/ 260519 h 521038"/>
              <a:gd name="connsiteX1" fmla="*/ 260519 w 521038"/>
              <a:gd name="connsiteY1" fmla="*/ 0 h 521038"/>
              <a:gd name="connsiteX2" fmla="*/ 521038 w 521038"/>
              <a:gd name="connsiteY2" fmla="*/ 260519 h 521038"/>
              <a:gd name="connsiteX3" fmla="*/ 260519 w 521038"/>
              <a:gd name="connsiteY3" fmla="*/ 521038 h 521038"/>
              <a:gd name="connsiteX4" fmla="*/ 0 w 521038"/>
              <a:gd name="connsiteY4" fmla="*/ 260519 h 52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1038" h="521038">
                <a:moveTo>
                  <a:pt x="0" y="260519"/>
                </a:moveTo>
                <a:cubicBezTo>
                  <a:pt x="0" y="116638"/>
                  <a:pt x="116638" y="0"/>
                  <a:pt x="260519" y="0"/>
                </a:cubicBezTo>
                <a:cubicBezTo>
                  <a:pt x="404400" y="0"/>
                  <a:pt x="521038" y="116638"/>
                  <a:pt x="521038" y="260519"/>
                </a:cubicBezTo>
                <a:cubicBezTo>
                  <a:pt x="521038" y="404400"/>
                  <a:pt x="404400" y="521038"/>
                  <a:pt x="260519" y="521038"/>
                </a:cubicBezTo>
                <a:cubicBezTo>
                  <a:pt x="116638" y="521038"/>
                  <a:pt x="0" y="404400"/>
                  <a:pt x="0" y="260519"/>
                </a:cubicBezTo>
                <a:close/>
              </a:path>
            </a:pathLst>
          </a:cu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87734" tIns="87734" rIns="87734" bIns="8773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900" kern="1200" dirty="0" smtClean="0">
                <a:solidFill>
                  <a:sysClr val="windowText" lastClr="000000"/>
                </a:solidFill>
                <a:latin typeface="Calibri"/>
                <a:ea typeface="+mn-ea"/>
                <a:cs typeface="+mn-cs"/>
              </a:rPr>
              <a:t>Batch</a:t>
            </a:r>
            <a:endParaRPr lang="en-GB" sz="90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493465" y="3098979"/>
            <a:ext cx="165690" cy="193826"/>
          </a:xfrm>
          <a:custGeom>
            <a:avLst/>
            <a:gdLst>
              <a:gd name="connsiteX0" fmla="*/ 0 w 165690"/>
              <a:gd name="connsiteY0" fmla="*/ 38765 h 193826"/>
              <a:gd name="connsiteX1" fmla="*/ 82845 w 165690"/>
              <a:gd name="connsiteY1" fmla="*/ 38765 h 193826"/>
              <a:gd name="connsiteX2" fmla="*/ 82845 w 165690"/>
              <a:gd name="connsiteY2" fmla="*/ 0 h 193826"/>
              <a:gd name="connsiteX3" fmla="*/ 165690 w 165690"/>
              <a:gd name="connsiteY3" fmla="*/ 96913 h 193826"/>
              <a:gd name="connsiteX4" fmla="*/ 82845 w 165690"/>
              <a:gd name="connsiteY4" fmla="*/ 193826 h 193826"/>
              <a:gd name="connsiteX5" fmla="*/ 82845 w 165690"/>
              <a:gd name="connsiteY5" fmla="*/ 155061 h 193826"/>
              <a:gd name="connsiteX6" fmla="*/ 0 w 165690"/>
              <a:gd name="connsiteY6" fmla="*/ 155061 h 193826"/>
              <a:gd name="connsiteX7" fmla="*/ 0 w 165690"/>
              <a:gd name="connsiteY7" fmla="*/ 38765 h 19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5690" h="193826">
                <a:moveTo>
                  <a:pt x="0" y="38765"/>
                </a:moveTo>
                <a:lnTo>
                  <a:pt x="82845" y="38765"/>
                </a:lnTo>
                <a:lnTo>
                  <a:pt x="82845" y="0"/>
                </a:lnTo>
                <a:lnTo>
                  <a:pt x="165690" y="96913"/>
                </a:lnTo>
                <a:lnTo>
                  <a:pt x="82845" y="193826"/>
                </a:lnTo>
                <a:lnTo>
                  <a:pt x="82845" y="155061"/>
                </a:lnTo>
                <a:lnTo>
                  <a:pt x="0" y="155061"/>
                </a:lnTo>
                <a:lnTo>
                  <a:pt x="0" y="38765"/>
                </a:lnTo>
                <a:close/>
              </a:path>
            </a:pathLst>
          </a:cu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0" tIns="38765" rIns="49707" bIns="3876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700" kern="120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727932" y="2674854"/>
            <a:ext cx="1042076" cy="1042076"/>
          </a:xfrm>
          <a:custGeom>
            <a:avLst/>
            <a:gdLst>
              <a:gd name="connsiteX0" fmla="*/ 0 w 1042076"/>
              <a:gd name="connsiteY0" fmla="*/ 521038 h 1042076"/>
              <a:gd name="connsiteX1" fmla="*/ 521038 w 1042076"/>
              <a:gd name="connsiteY1" fmla="*/ 0 h 1042076"/>
              <a:gd name="connsiteX2" fmla="*/ 1042076 w 1042076"/>
              <a:gd name="connsiteY2" fmla="*/ 521038 h 1042076"/>
              <a:gd name="connsiteX3" fmla="*/ 521038 w 1042076"/>
              <a:gd name="connsiteY3" fmla="*/ 1042076 h 1042076"/>
              <a:gd name="connsiteX4" fmla="*/ 0 w 1042076"/>
              <a:gd name="connsiteY4" fmla="*/ 521038 h 1042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2076" h="1042076">
                <a:moveTo>
                  <a:pt x="0" y="521038"/>
                </a:moveTo>
                <a:cubicBezTo>
                  <a:pt x="0" y="233277"/>
                  <a:pt x="233277" y="0"/>
                  <a:pt x="521038" y="0"/>
                </a:cubicBezTo>
                <a:cubicBezTo>
                  <a:pt x="808799" y="0"/>
                  <a:pt x="1042076" y="233277"/>
                  <a:pt x="1042076" y="521038"/>
                </a:cubicBezTo>
                <a:cubicBezTo>
                  <a:pt x="1042076" y="808799"/>
                  <a:pt x="808799" y="1042076"/>
                  <a:pt x="521038" y="1042076"/>
                </a:cubicBezTo>
                <a:cubicBezTo>
                  <a:pt x="233277" y="1042076"/>
                  <a:pt x="0" y="808799"/>
                  <a:pt x="0" y="521038"/>
                </a:cubicBezTo>
                <a:close/>
              </a:path>
            </a:pathLst>
          </a:custGeom>
          <a:solidFill>
            <a:srgbClr val="C0504D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8008" tIns="178008" rIns="178008" bIns="178008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 smtClean="0">
                <a:solidFill>
                  <a:sysClr val="window" lastClr="FFFFFF"/>
                </a:solidFill>
                <a:latin typeface="Calibri"/>
                <a:ea typeface="+mn-ea"/>
                <a:cs typeface="+mn-cs"/>
              </a:rPr>
              <a:t>APEL parser</a:t>
            </a:r>
            <a:endParaRPr lang="en-GB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19866" y="2583825"/>
            <a:ext cx="1124542" cy="1224136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an 5"/>
          <p:cNvSpPr/>
          <p:nvPr/>
        </p:nvSpPr>
        <p:spPr>
          <a:xfrm>
            <a:off x="7407898" y="2943865"/>
            <a:ext cx="360040" cy="504056"/>
          </a:xfrm>
          <a:prstGeom prst="can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0549" y="2549562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APEL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0549" y="3438629"/>
            <a:ext cx="8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solidFill>
                  <a:prstClr val="black"/>
                </a:solidFill>
                <a:latin typeface="Calibri"/>
                <a:ea typeface="+mn-ea"/>
              </a:rPr>
              <a:t>Client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732240" y="3087881"/>
            <a:ext cx="675658" cy="216024"/>
          </a:xfrm>
          <a:prstGeom prst="rightArrow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956376" y="2655833"/>
            <a:ext cx="523695" cy="1080120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28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5" grpId="0" animBg="1"/>
      <p:bldP spid="6" grpId="0" animBg="1"/>
      <p:bldP spid="7" grpId="0"/>
      <p:bldP spid="8" grpId="0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098309142ee90672dd325a1bf5abdf8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D26FA898-3DA1-4A0B-81E9-43AB6E54DDC4}">
  <ds:schemaRefs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BA4417-EAE4-4F10-9DE0-06D03A995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8EA5A1-49DC-4BF7-9FC5-8EF4622FB92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560A4A3-C5A6-4A0A-937A-5BCFBD0EF23D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6069</TotalTime>
  <Words>502</Words>
  <Application>Microsoft Office PowerPoint</Application>
  <PresentationFormat>On-screen Show (4:3)</PresentationFormat>
  <Paragraphs>209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Lucida Grande</vt:lpstr>
      <vt:lpstr>ヒラギノ角ゴ Pro W3</vt:lpstr>
      <vt:lpstr>STFC_PowerPoint_template</vt:lpstr>
      <vt:lpstr>1_Blank Presentation</vt:lpstr>
      <vt:lpstr>The IRIS Accounting Portal</vt:lpstr>
      <vt:lpstr>Overview</vt:lpstr>
      <vt:lpstr>Digital Asset</vt:lpstr>
      <vt:lpstr>Digital Asset</vt:lpstr>
      <vt:lpstr>Data Flow</vt:lpstr>
      <vt:lpstr>Data Flow</vt:lpstr>
      <vt:lpstr>Data Flow - Grid</vt:lpstr>
      <vt:lpstr>Data Flow - Site</vt:lpstr>
      <vt:lpstr>Data Flow - Site</vt:lpstr>
      <vt:lpstr>Data Flow - Site</vt:lpstr>
      <vt:lpstr>Data Flow - Site</vt:lpstr>
      <vt:lpstr>Data Flow - Grid</vt:lpstr>
      <vt:lpstr>Data Flow - SSM</vt:lpstr>
      <vt:lpstr>Data Flow - Central Server</vt:lpstr>
      <vt:lpstr>Data Flow - Grid</vt:lpstr>
      <vt:lpstr>Portal Demo/Backup Slides</vt:lpstr>
      <vt:lpstr>PowerPoint Presentation</vt:lpstr>
      <vt:lpstr>PowerPoint Presentation</vt:lpstr>
      <vt:lpstr>PowerPoint Presentation</vt:lpstr>
      <vt:lpstr>PowerPoint Presentation</vt:lpstr>
      <vt:lpstr>Future Work</vt:lpstr>
      <vt:lpstr>Future Work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APEL Accounting: Data Flow and Work Plan</dc:title>
  <dc:creator>Coveney, Adrian (STFC,RAL,SC)</dc:creator>
  <cp:lastModifiedBy>Coveney, Adrian (STFC,RAL,SC)</cp:lastModifiedBy>
  <cp:revision>65</cp:revision>
  <dcterms:created xsi:type="dcterms:W3CDTF">2012-07-12T11:46:55Z</dcterms:created>
  <dcterms:modified xsi:type="dcterms:W3CDTF">2019-04-03T11:06:34Z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</Properties>
</file>